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9433384f4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e8ea83eca14f94"/>
  </p:sldMasterIdLst>
  <p:sldIdLst>
    <p:sldId xmlns:r="http://schemas.openxmlformats.org/officeDocument/2006/relationships" id="256" r:id="R34a84be7e3ec47c6"/>
    <p:sldId xmlns:r="http://schemas.openxmlformats.org/officeDocument/2006/relationships" id="257" r:id="R6b0899e100c34790"/>
    <p:sldId xmlns:r="http://schemas.openxmlformats.org/officeDocument/2006/relationships" id="258" r:id="Rfb6afa790d124a9c"/>
    <p:sldId xmlns:r="http://schemas.openxmlformats.org/officeDocument/2006/relationships" id="259" r:id="R835aeca6e32147e2"/>
    <p:sldId xmlns:r="http://schemas.openxmlformats.org/officeDocument/2006/relationships" id="260" r:id="Rd37c7359d0734ca5"/>
    <p:sldId xmlns:r="http://schemas.openxmlformats.org/officeDocument/2006/relationships" id="261" r:id="Re315b518fcac4532"/>
    <p:sldId xmlns:r="http://schemas.openxmlformats.org/officeDocument/2006/relationships" id="262" r:id="R7d9afc8329834b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8ea83eca14f94" /><Relationship Type="http://schemas.openxmlformats.org/officeDocument/2006/relationships/slide" Target="/ppt/slides/slide1.xml" Id="R34a84be7e3ec47c6" /><Relationship Type="http://schemas.openxmlformats.org/officeDocument/2006/relationships/slide" Target="/ppt/slides/slide2.xml" Id="R6b0899e100c34790" /><Relationship Type="http://schemas.openxmlformats.org/officeDocument/2006/relationships/slide" Target="/ppt/slides/slide3.xml" Id="Rfb6afa790d124a9c" /><Relationship Type="http://schemas.openxmlformats.org/officeDocument/2006/relationships/slide" Target="/ppt/slides/slide4.xml" Id="R835aeca6e32147e2" /><Relationship Type="http://schemas.openxmlformats.org/officeDocument/2006/relationships/slide" Target="/ppt/slides/slide5.xml" Id="Rd37c7359d0734ca5" /><Relationship Type="http://schemas.openxmlformats.org/officeDocument/2006/relationships/slide" Target="/ppt/slides/slide6.xml" Id="Re315b518fcac4532" /><Relationship Type="http://schemas.openxmlformats.org/officeDocument/2006/relationships/slide" Target="/ppt/slides/slide7.xml" Id="R7d9afc8329834b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a65f0628b48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eec59fcb84d72" /><Relationship Type="http://schemas.openxmlformats.org/officeDocument/2006/relationships/theme" Target="/ppt/slideMasters/theme/theme1.xml" Id="R1505e04339e5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deec59fcb8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8887184ab43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4defef97345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f5cba5e364b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bbf20a091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3e907f0574b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7bd559b6d4e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c55ea165f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REVISORENE HELBERG &amp; ØVERÅS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REVISORENE HELBERG &amp; ØVERÅS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REVISORENE HELBERG &amp; ØVERÅS AS ble etablert [år] og holder til i Bardu.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REVISORENE HELBERG &amp; ØVERÅS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REVISORENE HELBERG &amp; ØVERÅS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REVISORENE HELBERG &amp; ØVERÅS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4 843 695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1 052 956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2 329 964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REVISORENE HELBERG &amp; ØVERÅS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HELBERG TORE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ØVERÅS GURO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2H-INVEST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GØ-INVEST AS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REVISORENE HELBERG &amp; ØVERÅS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9360 Bardu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986 053 255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REVISORENE HELBERG &amp; ØVERÅS AS</a:t>
            </a:r>
          </a:p>
        </p:txBody>
      </p:sp>
    </p:spTree>
  </p:cSld>
  <p:clrMapOvr>
    <a:masterClrMapping xmlns:a="http://schemas.openxmlformats.org/drawingml/2006/main"/>
  </p:clrMapOvr>
</p:sld>
</file>