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3c77cd68244d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e3669e6610497c"/>
  </p:sldMasterIdLst>
  <p:sldIdLst>
    <p:sldId xmlns:r="http://schemas.openxmlformats.org/officeDocument/2006/relationships" id="256" r:id="R8c684042e9954b5a"/>
    <p:sldId xmlns:r="http://schemas.openxmlformats.org/officeDocument/2006/relationships" id="257" r:id="Rbd0750dca9454e43"/>
    <p:sldId xmlns:r="http://schemas.openxmlformats.org/officeDocument/2006/relationships" id="258" r:id="R111a794ec5cc4a95"/>
    <p:sldId xmlns:r="http://schemas.openxmlformats.org/officeDocument/2006/relationships" id="259" r:id="R8fd19d3d026e4a8a"/>
    <p:sldId xmlns:r="http://schemas.openxmlformats.org/officeDocument/2006/relationships" id="260" r:id="R93252e0dc5894b09"/>
    <p:sldId xmlns:r="http://schemas.openxmlformats.org/officeDocument/2006/relationships" id="261" r:id="R3a4d9e16ff3d4c1a"/>
    <p:sldId xmlns:r="http://schemas.openxmlformats.org/officeDocument/2006/relationships" id="262" r:id="R3cfa85a7fbdc46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e3669e6610497c" /><Relationship Type="http://schemas.openxmlformats.org/officeDocument/2006/relationships/slide" Target="/ppt/slides/slide1.xml" Id="R8c684042e9954b5a" /><Relationship Type="http://schemas.openxmlformats.org/officeDocument/2006/relationships/slide" Target="/ppt/slides/slide2.xml" Id="Rbd0750dca9454e43" /><Relationship Type="http://schemas.openxmlformats.org/officeDocument/2006/relationships/slide" Target="/ppt/slides/slide3.xml" Id="R111a794ec5cc4a95" /><Relationship Type="http://schemas.openxmlformats.org/officeDocument/2006/relationships/slide" Target="/ppt/slides/slide4.xml" Id="R8fd19d3d026e4a8a" /><Relationship Type="http://schemas.openxmlformats.org/officeDocument/2006/relationships/slide" Target="/ppt/slides/slide5.xml" Id="R93252e0dc5894b09" /><Relationship Type="http://schemas.openxmlformats.org/officeDocument/2006/relationships/slide" Target="/ppt/slides/slide6.xml" Id="R3a4d9e16ff3d4c1a" /><Relationship Type="http://schemas.openxmlformats.org/officeDocument/2006/relationships/slide" Target="/ppt/slides/slide7.xml" Id="R3cfa85a7fbdc46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70e20be3694d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6b400f5bb4f33" /><Relationship Type="http://schemas.openxmlformats.org/officeDocument/2006/relationships/theme" Target="/ppt/slideMasters/theme/theme1.xml" Id="R59793f7a1d1e45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a6b400f5bb4f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a15935877d49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76591fbe84b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66bac78dba42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ad3d83e1945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8325e6d7945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2264bc56b44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136dc47ce43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ODDERNES GARTNERI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ODDERNES GARTNERI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ODDERNES GARTNERI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ODDERNES GARTNERI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ODDERNES GARTNERI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ODDERNES GARTNERI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75 095 434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6 938 286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5 983 129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8 851 576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21 298 672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ODDERNES GARTNERI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HELGE RØSSTAD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OVE RØSSTAD HOLDING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ANTHOLZ INVEST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ODDERNES GARTNERI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Bjørnebakken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09 02 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986 046 909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ODDERNES GARTNERI AS</a:t>
            </a:r>
          </a:p>
        </p:txBody>
      </p:sp>
    </p:spTree>
  </p:cSld>
  <p:clrMapOvr>
    <a:masterClrMapping xmlns:a="http://schemas.openxmlformats.org/drawingml/2006/main"/>
  </p:clrMapOvr>
</p:sld>
</file>