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f0e0dd668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642cb05b54995"/>
  </p:sldMasterIdLst>
  <p:sldIdLst>
    <p:sldId xmlns:r="http://schemas.openxmlformats.org/officeDocument/2006/relationships" id="256" r:id="Rf29242c317d344c5"/>
    <p:sldId xmlns:r="http://schemas.openxmlformats.org/officeDocument/2006/relationships" id="257" r:id="R12d6a79809a84df2"/>
    <p:sldId xmlns:r="http://schemas.openxmlformats.org/officeDocument/2006/relationships" id="258" r:id="R087dff6eabf9474b"/>
    <p:sldId xmlns:r="http://schemas.openxmlformats.org/officeDocument/2006/relationships" id="259" r:id="Rf4a589a921ee4a92"/>
    <p:sldId xmlns:r="http://schemas.openxmlformats.org/officeDocument/2006/relationships" id="260" r:id="R96e475072b10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642cb05b54995" /><Relationship Type="http://schemas.openxmlformats.org/officeDocument/2006/relationships/slide" Target="/ppt/slides/slide1.xml" Id="Rf29242c317d344c5" /><Relationship Type="http://schemas.openxmlformats.org/officeDocument/2006/relationships/slide" Target="/ppt/slides/slide2.xml" Id="R12d6a79809a84df2" /><Relationship Type="http://schemas.openxmlformats.org/officeDocument/2006/relationships/slide" Target="/ppt/slides/slide3.xml" Id="R087dff6eabf9474b" /><Relationship Type="http://schemas.openxmlformats.org/officeDocument/2006/relationships/slide" Target="/ppt/slides/slide4.xml" Id="Rf4a589a921ee4a92" /><Relationship Type="http://schemas.openxmlformats.org/officeDocument/2006/relationships/slide" Target="/ppt/slides/slide5.xml" Id="R96e475072b10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e1d1008bd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06d437ce54fa5" /><Relationship Type="http://schemas.openxmlformats.org/officeDocument/2006/relationships/theme" Target="/ppt/slideMasters/theme/theme1.xml" Id="R42b3b13ed8b541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06d437ce5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6a1f42a7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683661fe847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837062507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6a8f30a36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3e394c9cc49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STRANDEN - AKER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STRANDEN - 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STRANDEN - AKER BRYGGE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STRANDEN - 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STRANDEN - 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STRANDEN - 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986 045 201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STRANDEN - AKER BRYGGE AS</a:t>
            </a:r>
          </a:p>
        </p:txBody>
      </p:sp>
    </p:spTree>
  </p:cSld>
  <p:clrMapOvr>
    <a:masterClrMapping xmlns:a="http://schemas.openxmlformats.org/drawingml/2006/main"/>
  </p:clrMapOvr>
</p:sld>
</file>