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13e14076094e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663bb1820f43a8"/>
  </p:sldMasterIdLst>
  <p:sldIdLst>
    <p:sldId xmlns:r="http://schemas.openxmlformats.org/officeDocument/2006/relationships" id="256" r:id="Rc5ce77594006473f"/>
    <p:sldId xmlns:r="http://schemas.openxmlformats.org/officeDocument/2006/relationships" id="257" r:id="R72cd08cba59d4397"/>
    <p:sldId xmlns:r="http://schemas.openxmlformats.org/officeDocument/2006/relationships" id="258" r:id="R6aa283484f894979"/>
    <p:sldId xmlns:r="http://schemas.openxmlformats.org/officeDocument/2006/relationships" id="259" r:id="R3f577fd9baa944b9"/>
    <p:sldId xmlns:r="http://schemas.openxmlformats.org/officeDocument/2006/relationships" id="260" r:id="R8bbfe0f007174930"/>
    <p:sldId xmlns:r="http://schemas.openxmlformats.org/officeDocument/2006/relationships" id="261" r:id="R7abf824f4b7349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663bb1820f43a8" /><Relationship Type="http://schemas.openxmlformats.org/officeDocument/2006/relationships/slide" Target="/ppt/slides/slide1.xml" Id="Rc5ce77594006473f" /><Relationship Type="http://schemas.openxmlformats.org/officeDocument/2006/relationships/slide" Target="/ppt/slides/slide2.xml" Id="R72cd08cba59d4397" /><Relationship Type="http://schemas.openxmlformats.org/officeDocument/2006/relationships/slide" Target="/ppt/slides/slide3.xml" Id="R6aa283484f894979" /><Relationship Type="http://schemas.openxmlformats.org/officeDocument/2006/relationships/slide" Target="/ppt/slides/slide4.xml" Id="R3f577fd9baa944b9" /><Relationship Type="http://schemas.openxmlformats.org/officeDocument/2006/relationships/slide" Target="/ppt/slides/slide5.xml" Id="R8bbfe0f007174930" /><Relationship Type="http://schemas.openxmlformats.org/officeDocument/2006/relationships/slide" Target="/ppt/slides/slide6.xml" Id="R7abf824f4b7349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ee25f92f4c4a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9cb96ca5944d1" /><Relationship Type="http://schemas.openxmlformats.org/officeDocument/2006/relationships/theme" Target="/ppt/slideMasters/theme/theme1.xml" Id="R76a62d3d77b04e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d9cb96ca5944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d8224170f4f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2bc25f2e540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97afc0f9840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affd637b548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797932a3948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13a6d576144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APOLLONIA ÅLESUND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APOLLONIA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APOLLONIA ÅLESUND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APOLLONIA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APOLLONIA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APOLLONIA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83 038 128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−189 949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3 161 431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17 805 555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APOLLONIA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986 041 532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APOLLONIA ÅLESUND AS</a:t>
            </a:r>
          </a:p>
        </p:txBody>
      </p:sp>
    </p:spTree>
  </p:cSld>
  <p:clrMapOvr>
    <a:masterClrMapping xmlns:a="http://schemas.openxmlformats.org/drawingml/2006/main"/>
  </p:clrMapOvr>
</p:sld>
</file>