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5e1c948d894e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34cc6ff21f4af1"/>
  </p:sldMasterIdLst>
  <p:sldIdLst>
    <p:sldId xmlns:r="http://schemas.openxmlformats.org/officeDocument/2006/relationships" id="256" r:id="R46ea4c0d35ba4f5a"/>
    <p:sldId xmlns:r="http://schemas.openxmlformats.org/officeDocument/2006/relationships" id="257" r:id="R32417cc448384963"/>
    <p:sldId xmlns:r="http://schemas.openxmlformats.org/officeDocument/2006/relationships" id="258" r:id="Rc628ca7f18714cf9"/>
    <p:sldId xmlns:r="http://schemas.openxmlformats.org/officeDocument/2006/relationships" id="259" r:id="Rb44dbbe75e624158"/>
    <p:sldId xmlns:r="http://schemas.openxmlformats.org/officeDocument/2006/relationships" id="260" r:id="Rb7d38ec5262042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34cc6ff21f4af1" /><Relationship Type="http://schemas.openxmlformats.org/officeDocument/2006/relationships/slide" Target="/ppt/slides/slide1.xml" Id="R46ea4c0d35ba4f5a" /><Relationship Type="http://schemas.openxmlformats.org/officeDocument/2006/relationships/slide" Target="/ppt/slides/slide2.xml" Id="R32417cc448384963" /><Relationship Type="http://schemas.openxmlformats.org/officeDocument/2006/relationships/slide" Target="/ppt/slides/slide3.xml" Id="Rc628ca7f18714cf9" /><Relationship Type="http://schemas.openxmlformats.org/officeDocument/2006/relationships/slide" Target="/ppt/slides/slide4.xml" Id="Rb44dbbe75e624158" /><Relationship Type="http://schemas.openxmlformats.org/officeDocument/2006/relationships/slide" Target="/ppt/slides/slide5.xml" Id="Rb7d38ec5262042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8edfec21ed40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8bd07113f4607" /><Relationship Type="http://schemas.openxmlformats.org/officeDocument/2006/relationships/theme" Target="/ppt/slideMasters/theme/theme1.xml" Id="R606a8da638e24d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b8bd07113f46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cbae6234647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cdcdc08a04f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98d23e74c46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94b80465d42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4617c84424e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SIRIUS INGERØ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SIRIUS INGERØ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SIRIUS INGERØ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SIRIUS INGERØ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SIRIUS INGERØ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SIRIUS INGERØ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986 016 309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SIRIUS INGERØ AS</a:t>
            </a:r>
          </a:p>
        </p:txBody>
      </p:sp>
    </p:spTree>
  </p:cSld>
  <p:clrMapOvr>
    <a:masterClrMapping xmlns:a="http://schemas.openxmlformats.org/drawingml/2006/main"/>
  </p:clrMapOvr>
</p:sld>
</file>