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44eacc285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b9e13a7f54f0f"/>
  </p:sldMasterIdLst>
  <p:sldIdLst>
    <p:sldId xmlns:r="http://schemas.openxmlformats.org/officeDocument/2006/relationships" id="256" r:id="R998eddf0d25e474b"/>
    <p:sldId xmlns:r="http://schemas.openxmlformats.org/officeDocument/2006/relationships" id="257" r:id="Re37176174e324c29"/>
    <p:sldId xmlns:r="http://schemas.openxmlformats.org/officeDocument/2006/relationships" id="258" r:id="R07827c2b088a4271"/>
    <p:sldId xmlns:r="http://schemas.openxmlformats.org/officeDocument/2006/relationships" id="259" r:id="R591d12c2fb7d4be3"/>
    <p:sldId xmlns:r="http://schemas.openxmlformats.org/officeDocument/2006/relationships" id="260" r:id="R69aaf27253584a24"/>
    <p:sldId xmlns:r="http://schemas.openxmlformats.org/officeDocument/2006/relationships" id="261" r:id="R63df75fed0c8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b9e13a7f54f0f" /><Relationship Type="http://schemas.openxmlformats.org/officeDocument/2006/relationships/slide" Target="/ppt/slides/slide1.xml" Id="R998eddf0d25e474b" /><Relationship Type="http://schemas.openxmlformats.org/officeDocument/2006/relationships/slide" Target="/ppt/slides/slide2.xml" Id="Re37176174e324c29" /><Relationship Type="http://schemas.openxmlformats.org/officeDocument/2006/relationships/slide" Target="/ppt/slides/slide3.xml" Id="R07827c2b088a4271" /><Relationship Type="http://schemas.openxmlformats.org/officeDocument/2006/relationships/slide" Target="/ppt/slides/slide4.xml" Id="R591d12c2fb7d4be3" /><Relationship Type="http://schemas.openxmlformats.org/officeDocument/2006/relationships/slide" Target="/ppt/slides/slide5.xml" Id="R69aaf27253584a24" /><Relationship Type="http://schemas.openxmlformats.org/officeDocument/2006/relationships/slide" Target="/ppt/slides/slide6.xml" Id="R63df75fed0c8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550688433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968fa41e46ed" /><Relationship Type="http://schemas.openxmlformats.org/officeDocument/2006/relationships/theme" Target="/ppt/slideMasters/theme/theme1.xml" Id="R16344dd0b17b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0968fa41e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6d32cb72041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66f4c34a7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3619f88eb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603cb99fa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f019cebb540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816d4092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MASKIN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Villmones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986 016 074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MASKIN AS</a:t>
            </a:r>
          </a:p>
        </p:txBody>
      </p:sp>
    </p:spTree>
  </p:cSld>
  <p:clrMapOvr>
    <a:masterClrMapping xmlns:a="http://schemas.openxmlformats.org/drawingml/2006/main"/>
  </p:clrMapOvr>
</p:sld>
</file>