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6d2cade6f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64746b17a4d6d"/>
  </p:sldMasterIdLst>
  <p:sldIdLst>
    <p:sldId xmlns:r="http://schemas.openxmlformats.org/officeDocument/2006/relationships" id="256" r:id="R6663972b6c2e4e3d"/>
    <p:sldId xmlns:r="http://schemas.openxmlformats.org/officeDocument/2006/relationships" id="257" r:id="R299738614f0043d3"/>
    <p:sldId xmlns:r="http://schemas.openxmlformats.org/officeDocument/2006/relationships" id="258" r:id="Rffe741d2d70548d7"/>
    <p:sldId xmlns:r="http://schemas.openxmlformats.org/officeDocument/2006/relationships" id="259" r:id="R9077714e63064d46"/>
    <p:sldId xmlns:r="http://schemas.openxmlformats.org/officeDocument/2006/relationships" id="260" r:id="Ra64e9a61fe2642e3"/>
    <p:sldId xmlns:r="http://schemas.openxmlformats.org/officeDocument/2006/relationships" id="261" r:id="Rd17075b687544c36"/>
    <p:sldId xmlns:r="http://schemas.openxmlformats.org/officeDocument/2006/relationships" id="262" r:id="Re2ab784acd1a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64746b17a4d6d" /><Relationship Type="http://schemas.openxmlformats.org/officeDocument/2006/relationships/slide" Target="/ppt/slides/slide1.xml" Id="R6663972b6c2e4e3d" /><Relationship Type="http://schemas.openxmlformats.org/officeDocument/2006/relationships/slide" Target="/ppt/slides/slide2.xml" Id="R299738614f0043d3" /><Relationship Type="http://schemas.openxmlformats.org/officeDocument/2006/relationships/slide" Target="/ppt/slides/slide3.xml" Id="Rffe741d2d70548d7" /><Relationship Type="http://schemas.openxmlformats.org/officeDocument/2006/relationships/slide" Target="/ppt/slides/slide4.xml" Id="R9077714e63064d46" /><Relationship Type="http://schemas.openxmlformats.org/officeDocument/2006/relationships/slide" Target="/ppt/slides/slide5.xml" Id="Ra64e9a61fe2642e3" /><Relationship Type="http://schemas.openxmlformats.org/officeDocument/2006/relationships/slide" Target="/ppt/slides/slide6.xml" Id="Rd17075b687544c36" /><Relationship Type="http://schemas.openxmlformats.org/officeDocument/2006/relationships/slide" Target="/ppt/slides/slide7.xml" Id="Re2ab784acd1a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81c2c6937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2f9d0236b4422" /><Relationship Type="http://schemas.openxmlformats.org/officeDocument/2006/relationships/theme" Target="/ppt/slideMasters/theme/theme1.xml" Id="R9cfb37621525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92f9d0236b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b24757030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27890fb93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9f3aa179b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11ec0609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6ed8bed14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be11c614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11ac96149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