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250c7640ec49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426829e54e41a6"/>
  </p:sldMasterIdLst>
  <p:sldIdLst>
    <p:sldId xmlns:r="http://schemas.openxmlformats.org/officeDocument/2006/relationships" id="256" r:id="R2f64e3e946f84783"/>
    <p:sldId xmlns:r="http://schemas.openxmlformats.org/officeDocument/2006/relationships" id="257" r:id="Rd1311434c72c4841"/>
    <p:sldId xmlns:r="http://schemas.openxmlformats.org/officeDocument/2006/relationships" id="258" r:id="R246c31ac52ce4b9c"/>
    <p:sldId xmlns:r="http://schemas.openxmlformats.org/officeDocument/2006/relationships" id="259" r:id="R8484ed6a607c48ef"/>
    <p:sldId xmlns:r="http://schemas.openxmlformats.org/officeDocument/2006/relationships" id="260" r:id="R0d6780585bf74023"/>
    <p:sldId xmlns:r="http://schemas.openxmlformats.org/officeDocument/2006/relationships" id="261" r:id="R27c41666941749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26829e54e41a6" /><Relationship Type="http://schemas.openxmlformats.org/officeDocument/2006/relationships/slide" Target="/ppt/slides/slide1.xml" Id="R2f64e3e946f84783" /><Relationship Type="http://schemas.openxmlformats.org/officeDocument/2006/relationships/slide" Target="/ppt/slides/slide2.xml" Id="Rd1311434c72c4841" /><Relationship Type="http://schemas.openxmlformats.org/officeDocument/2006/relationships/slide" Target="/ppt/slides/slide3.xml" Id="R246c31ac52ce4b9c" /><Relationship Type="http://schemas.openxmlformats.org/officeDocument/2006/relationships/slide" Target="/ppt/slides/slide4.xml" Id="R8484ed6a607c48ef" /><Relationship Type="http://schemas.openxmlformats.org/officeDocument/2006/relationships/slide" Target="/ppt/slides/slide5.xml" Id="R0d6780585bf74023" /><Relationship Type="http://schemas.openxmlformats.org/officeDocument/2006/relationships/slide" Target="/ppt/slides/slide6.xml" Id="R27c41666941749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db8586f5dc46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cef05c9cb42f8" /><Relationship Type="http://schemas.openxmlformats.org/officeDocument/2006/relationships/theme" Target="/ppt/slideMasters/theme/theme1.xml" Id="Rdb12eb0e402743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ccef05c9cb42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08cccb4034a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9b566ab5548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3a264de05e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eb462c416f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5c5ffd358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cca5191e14ed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