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ca5eba0a89a416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0d81fe4b0dd4698"/>
  </p:sldMasterIdLst>
  <p:sldIdLst>
    <p:sldId xmlns:r="http://schemas.openxmlformats.org/officeDocument/2006/relationships" id="256" r:id="Rc8d9eaa748774ebe"/>
    <p:sldId xmlns:r="http://schemas.openxmlformats.org/officeDocument/2006/relationships" id="257" r:id="Rbab296bc9be644f5"/>
    <p:sldId xmlns:r="http://schemas.openxmlformats.org/officeDocument/2006/relationships" id="258" r:id="Rd2eaca14ab9641b8"/>
    <p:sldId xmlns:r="http://schemas.openxmlformats.org/officeDocument/2006/relationships" id="259" r:id="R8924bdaadc8b441b"/>
    <p:sldId xmlns:r="http://schemas.openxmlformats.org/officeDocument/2006/relationships" id="260" r:id="Rfe05fdf062084e24"/>
    <p:sldId xmlns:r="http://schemas.openxmlformats.org/officeDocument/2006/relationships" id="261" r:id="Rb26f13a76624433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0d81fe4b0dd4698" /><Relationship Type="http://schemas.openxmlformats.org/officeDocument/2006/relationships/slide" Target="/ppt/slides/slide1.xml" Id="Rc8d9eaa748774ebe" /><Relationship Type="http://schemas.openxmlformats.org/officeDocument/2006/relationships/slide" Target="/ppt/slides/slide2.xml" Id="Rbab296bc9be644f5" /><Relationship Type="http://schemas.openxmlformats.org/officeDocument/2006/relationships/slide" Target="/ppt/slides/slide3.xml" Id="Rd2eaca14ab9641b8" /><Relationship Type="http://schemas.openxmlformats.org/officeDocument/2006/relationships/slide" Target="/ppt/slides/slide4.xml" Id="R8924bdaadc8b441b" /><Relationship Type="http://schemas.openxmlformats.org/officeDocument/2006/relationships/slide" Target="/ppt/slides/slide5.xml" Id="Rfe05fdf062084e24" /><Relationship Type="http://schemas.openxmlformats.org/officeDocument/2006/relationships/slide" Target="/ppt/slides/slide6.xml" Id="Rb26f13a76624433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a888c23f27a49f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17368caad24e88" /><Relationship Type="http://schemas.openxmlformats.org/officeDocument/2006/relationships/theme" Target="/ppt/slideMasters/theme/theme1.xml" Id="R7f148182694146d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c17368caad24e8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61851673dc431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a4ee5f297a4df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2ce0d63afc4de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805d66585c42b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8ed6db2a9641c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30e8f0e1a242d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TROND JOHANNESSEN REGNSKAP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TROND JOHANNESSEN REGNSKAP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TROND JOHANNESSEN REGNSKAP ble etablert [år] og holder til i Straumsgrend.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TROND JOHANNESSEN REGNSKAP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TROND JOHANNESSEN REGNSKAP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TROND JOHANNESSEN REGNSKAP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1 875 602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1 283 718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1 273 325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160 986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238 991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TROND JOHANNESSEN REGNSKAP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Straumeveien 166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5151 Straumsgrend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trond@johannessen-regnskap.no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985 997 632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TROND JOHANNESSEN REGNSKAP</a:t>
            </a:r>
          </a:p>
        </p:txBody>
      </p:sp>
    </p:spTree>
  </p:cSld>
  <p:clrMapOvr>
    <a:masterClrMapping xmlns:a="http://schemas.openxmlformats.org/drawingml/2006/main"/>
  </p:clrMapOvr>
</p:sld>
</file>