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e1f713a78d4d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3af19c36784e2b"/>
  </p:sldMasterIdLst>
  <p:sldIdLst>
    <p:sldId xmlns:r="http://schemas.openxmlformats.org/officeDocument/2006/relationships" id="256" r:id="Rb08e10855327417a"/>
    <p:sldId xmlns:r="http://schemas.openxmlformats.org/officeDocument/2006/relationships" id="257" r:id="Raeff0254ca0a4a6e"/>
    <p:sldId xmlns:r="http://schemas.openxmlformats.org/officeDocument/2006/relationships" id="258" r:id="R8d9dd29701894c5b"/>
    <p:sldId xmlns:r="http://schemas.openxmlformats.org/officeDocument/2006/relationships" id="259" r:id="R488ec2fbdcde4c9c"/>
    <p:sldId xmlns:r="http://schemas.openxmlformats.org/officeDocument/2006/relationships" id="260" r:id="R4ba3c2c2168649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af19c36784e2b" /><Relationship Type="http://schemas.openxmlformats.org/officeDocument/2006/relationships/slide" Target="/ppt/slides/slide1.xml" Id="Rb08e10855327417a" /><Relationship Type="http://schemas.openxmlformats.org/officeDocument/2006/relationships/slide" Target="/ppt/slides/slide2.xml" Id="Raeff0254ca0a4a6e" /><Relationship Type="http://schemas.openxmlformats.org/officeDocument/2006/relationships/slide" Target="/ppt/slides/slide3.xml" Id="R8d9dd29701894c5b" /><Relationship Type="http://schemas.openxmlformats.org/officeDocument/2006/relationships/slide" Target="/ppt/slides/slide4.xml" Id="R488ec2fbdcde4c9c" /><Relationship Type="http://schemas.openxmlformats.org/officeDocument/2006/relationships/slide" Target="/ppt/slides/slide5.xml" Id="R4ba3c2c2168649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95f997aab4c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9c42aedf94dd1" /><Relationship Type="http://schemas.openxmlformats.org/officeDocument/2006/relationships/theme" Target="/ppt/slideMasters/theme/theme1.xml" Id="Ra8838beeeab141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c9c42aedf94d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29d59c12a4f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ba5dc03f541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7fb713b2f48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334075b5a4f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37b03f17640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KATASTROFEMEDISINSK KONGRESS 2004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KATASTROFEMEDISINSK KONGRESS 2004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KATASTROFEMEDISINSK KONGRESS 2004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KATASTROFEMEDISINSK KONGRESS 2004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KATASTROFEMEDISINSK KONGRESS 2004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KATASTROFEMEDISINSK KONGRESS 2004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985 986 509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KATASTROFEMEDISINSK KONGRESS 2004 AS</a:t>
            </a:r>
          </a:p>
        </p:txBody>
      </p:sp>
    </p:spTree>
  </p:cSld>
  <p:clrMapOvr>
    <a:masterClrMapping xmlns:a="http://schemas.openxmlformats.org/drawingml/2006/main"/>
  </p:clrMapOvr>
</p:sld>
</file>