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ed68de7574b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50dce88ce42d9"/>
  </p:sldMasterIdLst>
  <p:sldIdLst>
    <p:sldId xmlns:r="http://schemas.openxmlformats.org/officeDocument/2006/relationships" id="256" r:id="Rf38ff9b1ae67473c"/>
    <p:sldId xmlns:r="http://schemas.openxmlformats.org/officeDocument/2006/relationships" id="257" r:id="R183e3b11b5e1425c"/>
    <p:sldId xmlns:r="http://schemas.openxmlformats.org/officeDocument/2006/relationships" id="258" r:id="Rea6b9eeff9454162"/>
    <p:sldId xmlns:r="http://schemas.openxmlformats.org/officeDocument/2006/relationships" id="259" r:id="R7e31fb3aead34770"/>
    <p:sldId xmlns:r="http://schemas.openxmlformats.org/officeDocument/2006/relationships" id="260" r:id="R4e7bfcf092a44b93"/>
    <p:sldId xmlns:r="http://schemas.openxmlformats.org/officeDocument/2006/relationships" id="261" r:id="R20de839fc10a42e3"/>
    <p:sldId xmlns:r="http://schemas.openxmlformats.org/officeDocument/2006/relationships" id="262" r:id="R632bde7098eb4f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50dce88ce42d9" /><Relationship Type="http://schemas.openxmlformats.org/officeDocument/2006/relationships/slide" Target="/ppt/slides/slide1.xml" Id="Rf38ff9b1ae67473c" /><Relationship Type="http://schemas.openxmlformats.org/officeDocument/2006/relationships/slide" Target="/ppt/slides/slide2.xml" Id="R183e3b11b5e1425c" /><Relationship Type="http://schemas.openxmlformats.org/officeDocument/2006/relationships/slide" Target="/ppt/slides/slide3.xml" Id="Rea6b9eeff9454162" /><Relationship Type="http://schemas.openxmlformats.org/officeDocument/2006/relationships/slide" Target="/ppt/slides/slide4.xml" Id="R7e31fb3aead34770" /><Relationship Type="http://schemas.openxmlformats.org/officeDocument/2006/relationships/slide" Target="/ppt/slides/slide5.xml" Id="R4e7bfcf092a44b93" /><Relationship Type="http://schemas.openxmlformats.org/officeDocument/2006/relationships/slide" Target="/ppt/slides/slide6.xml" Id="R20de839fc10a42e3" /><Relationship Type="http://schemas.openxmlformats.org/officeDocument/2006/relationships/slide" Target="/ppt/slides/slide7.xml" Id="R632bde7098eb4f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9c2e67d074e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d3b3ab41e4ba0" /><Relationship Type="http://schemas.openxmlformats.org/officeDocument/2006/relationships/theme" Target="/ppt/slideMasters/theme/theme1.xml" Id="R110610d77fad47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cd3b3ab41e4b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8ab86648b42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7b6f5391a43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cd4b7b15e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adf531e0a41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645083a5f47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8e996112445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c8346464e4c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ABELON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ABELON MANAGEMENT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24 142 918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−2 536 975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−2 327 441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−2 869 658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10 692 868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ABELON GROUP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FIDJELAND JOSTEIN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MOSFJELD KIM IVOR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985 984 476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ABELON MANAGEMENT AS</a:t>
            </a:r>
          </a:p>
        </p:txBody>
      </p:sp>
    </p:spTree>
  </p:cSld>
  <p:clrMapOvr>
    <a:masterClrMapping xmlns:a="http://schemas.openxmlformats.org/drawingml/2006/main"/>
  </p:clrMapOvr>
</p:sld>
</file>