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147fd58fed47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4dbf9471924b23"/>
  </p:sldMasterIdLst>
  <p:sldIdLst>
    <p:sldId xmlns:r="http://schemas.openxmlformats.org/officeDocument/2006/relationships" id="256" r:id="R75e4815367ca4ebc"/>
    <p:sldId xmlns:r="http://schemas.openxmlformats.org/officeDocument/2006/relationships" id="257" r:id="R1af88a2e884f4aab"/>
    <p:sldId xmlns:r="http://schemas.openxmlformats.org/officeDocument/2006/relationships" id="258" r:id="R07527ab38c82455a"/>
    <p:sldId xmlns:r="http://schemas.openxmlformats.org/officeDocument/2006/relationships" id="259" r:id="R6742549cf66044ae"/>
    <p:sldId xmlns:r="http://schemas.openxmlformats.org/officeDocument/2006/relationships" id="260" r:id="Rbbcf5a57a88440e2"/>
    <p:sldId xmlns:r="http://schemas.openxmlformats.org/officeDocument/2006/relationships" id="261" r:id="R257f3efd75bf4ff2"/>
    <p:sldId xmlns:r="http://schemas.openxmlformats.org/officeDocument/2006/relationships" id="262" r:id="R23dc4d60fcf7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4dbf9471924b23" /><Relationship Type="http://schemas.openxmlformats.org/officeDocument/2006/relationships/slide" Target="/ppt/slides/slide1.xml" Id="R75e4815367ca4ebc" /><Relationship Type="http://schemas.openxmlformats.org/officeDocument/2006/relationships/slide" Target="/ppt/slides/slide2.xml" Id="R1af88a2e884f4aab" /><Relationship Type="http://schemas.openxmlformats.org/officeDocument/2006/relationships/slide" Target="/ppt/slides/slide3.xml" Id="R07527ab38c82455a" /><Relationship Type="http://schemas.openxmlformats.org/officeDocument/2006/relationships/slide" Target="/ppt/slides/slide4.xml" Id="R6742549cf66044ae" /><Relationship Type="http://schemas.openxmlformats.org/officeDocument/2006/relationships/slide" Target="/ppt/slides/slide5.xml" Id="Rbbcf5a57a88440e2" /><Relationship Type="http://schemas.openxmlformats.org/officeDocument/2006/relationships/slide" Target="/ppt/slides/slide6.xml" Id="R257f3efd75bf4ff2" /><Relationship Type="http://schemas.openxmlformats.org/officeDocument/2006/relationships/slide" Target="/ppt/slides/slide7.xml" Id="R23dc4d60fcf7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ae8e2bacd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cb59d9cee43b8" /><Relationship Type="http://schemas.openxmlformats.org/officeDocument/2006/relationships/theme" Target="/ppt/slideMasters/theme/theme1.xml" Id="R6391a46062a041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4cb59d9cee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3f00876f5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4a6b2ec97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7fc53cc95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34476a4e2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ed2e47571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5717ab2d940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995b5b5b2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STADION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 EVENT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1 127 467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 STADION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985 979 448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 EVENT AS</a:t>
            </a:r>
          </a:p>
        </p:txBody>
      </p:sp>
    </p:spTree>
  </p:cSld>
  <p:clrMapOvr>
    <a:masterClrMapping xmlns:a="http://schemas.openxmlformats.org/drawingml/2006/main"/>
  </p:clrMapOvr>
</p:sld>
</file>