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877ddae24542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3e3380f24e43fe"/>
  </p:sldMasterIdLst>
  <p:sldIdLst>
    <p:sldId xmlns:r="http://schemas.openxmlformats.org/officeDocument/2006/relationships" id="256" r:id="R269d7727d0a24aa8"/>
    <p:sldId xmlns:r="http://schemas.openxmlformats.org/officeDocument/2006/relationships" id="257" r:id="Raee277d980ee49b0"/>
    <p:sldId xmlns:r="http://schemas.openxmlformats.org/officeDocument/2006/relationships" id="258" r:id="R7ac1009d70d5422f"/>
    <p:sldId xmlns:r="http://schemas.openxmlformats.org/officeDocument/2006/relationships" id="259" r:id="Ra3eee691baf346ed"/>
    <p:sldId xmlns:r="http://schemas.openxmlformats.org/officeDocument/2006/relationships" id="260" r:id="R26165c0db5114f10"/>
    <p:sldId xmlns:r="http://schemas.openxmlformats.org/officeDocument/2006/relationships" id="261" r:id="Rde4dc8cf69a24396"/>
    <p:sldId xmlns:r="http://schemas.openxmlformats.org/officeDocument/2006/relationships" id="262" r:id="R47253ab7129b46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e3380f24e43fe" /><Relationship Type="http://schemas.openxmlformats.org/officeDocument/2006/relationships/slide" Target="/ppt/slides/slide1.xml" Id="R269d7727d0a24aa8" /><Relationship Type="http://schemas.openxmlformats.org/officeDocument/2006/relationships/slide" Target="/ppt/slides/slide2.xml" Id="Raee277d980ee49b0" /><Relationship Type="http://schemas.openxmlformats.org/officeDocument/2006/relationships/slide" Target="/ppt/slides/slide3.xml" Id="R7ac1009d70d5422f" /><Relationship Type="http://schemas.openxmlformats.org/officeDocument/2006/relationships/slide" Target="/ppt/slides/slide4.xml" Id="Ra3eee691baf346ed" /><Relationship Type="http://schemas.openxmlformats.org/officeDocument/2006/relationships/slide" Target="/ppt/slides/slide5.xml" Id="R26165c0db5114f10" /><Relationship Type="http://schemas.openxmlformats.org/officeDocument/2006/relationships/slide" Target="/ppt/slides/slide6.xml" Id="Rde4dc8cf69a24396" /><Relationship Type="http://schemas.openxmlformats.org/officeDocument/2006/relationships/slide" Target="/ppt/slides/slide7.xml" Id="R47253ab7129b46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6489ceb84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bb33395c54a75" /><Relationship Type="http://schemas.openxmlformats.org/officeDocument/2006/relationships/theme" Target="/ppt/slideMasters/theme/theme1.xml" Id="R8d3835bf7dc8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8bb33395c5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e489a666046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b79728c55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9739c15724e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4028b9aa947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3248c8155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b1b57306445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24e04af2248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SØREIDE SJØFRONT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SØREIDE SJØFRONT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SØREIDE SJØFRONT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SØREIDE SJØFRONT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SØREIDE SJØFRONT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SØREIDE SJØFRONT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8 347 233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SØREIDE SJØFRONT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FM GRUPPEN AS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SØREIDE SJØFRONT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Wernersholmvegen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23 55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985 969 345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SØREIDE SJØFRONT AS</a:t>
            </a:r>
          </a:p>
        </p:txBody>
      </p:sp>
    </p:spTree>
  </p:cSld>
  <p:clrMapOvr>
    <a:masterClrMapping xmlns:a="http://schemas.openxmlformats.org/drawingml/2006/main"/>
  </p:clrMapOvr>
</p:sld>
</file>