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5eeec40eec48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7d648d24bd4ecc"/>
  </p:sldMasterIdLst>
  <p:sldIdLst>
    <p:sldId xmlns:r="http://schemas.openxmlformats.org/officeDocument/2006/relationships" id="256" r:id="Re9a61950e3dd4fa3"/>
    <p:sldId xmlns:r="http://schemas.openxmlformats.org/officeDocument/2006/relationships" id="257" r:id="Rf42f1e8c3a5542e4"/>
    <p:sldId xmlns:r="http://schemas.openxmlformats.org/officeDocument/2006/relationships" id="258" r:id="R0b966d74c8d24867"/>
    <p:sldId xmlns:r="http://schemas.openxmlformats.org/officeDocument/2006/relationships" id="259" r:id="R0e68ffab422941b0"/>
    <p:sldId xmlns:r="http://schemas.openxmlformats.org/officeDocument/2006/relationships" id="260" r:id="R07412bfc5da349b7"/>
    <p:sldId xmlns:r="http://schemas.openxmlformats.org/officeDocument/2006/relationships" id="261" r:id="R8c660a4c64e446ea"/>
    <p:sldId xmlns:r="http://schemas.openxmlformats.org/officeDocument/2006/relationships" id="262" r:id="Rf7225f01dd3c42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7d648d24bd4ecc" /><Relationship Type="http://schemas.openxmlformats.org/officeDocument/2006/relationships/slide" Target="/ppt/slides/slide1.xml" Id="Re9a61950e3dd4fa3" /><Relationship Type="http://schemas.openxmlformats.org/officeDocument/2006/relationships/slide" Target="/ppt/slides/slide2.xml" Id="Rf42f1e8c3a5542e4" /><Relationship Type="http://schemas.openxmlformats.org/officeDocument/2006/relationships/slide" Target="/ppt/slides/slide3.xml" Id="R0b966d74c8d24867" /><Relationship Type="http://schemas.openxmlformats.org/officeDocument/2006/relationships/slide" Target="/ppt/slides/slide4.xml" Id="R0e68ffab422941b0" /><Relationship Type="http://schemas.openxmlformats.org/officeDocument/2006/relationships/slide" Target="/ppt/slides/slide5.xml" Id="R07412bfc5da349b7" /><Relationship Type="http://schemas.openxmlformats.org/officeDocument/2006/relationships/slide" Target="/ppt/slides/slide6.xml" Id="R8c660a4c64e446ea" /><Relationship Type="http://schemas.openxmlformats.org/officeDocument/2006/relationships/slide" Target="/ppt/slides/slide7.xml" Id="Rf7225f01dd3c42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a45127ea648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ce0c480554de5" /><Relationship Type="http://schemas.openxmlformats.org/officeDocument/2006/relationships/theme" Target="/ppt/slideMasters/theme/theme1.xml" Id="R47d91b968312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ce0c48055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8ee68c48f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e22cfe6714f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693cafc45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a44220edd44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f336dc80b42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4a33c4d4b41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8334216e54d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STØKKAN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STØKKAN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222 717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NIELS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985 969 302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STØKKAN AS</a:t>
            </a:r>
          </a:p>
        </p:txBody>
      </p:sp>
    </p:spTree>
  </p:cSld>
  <p:clrMapOvr>
    <a:masterClrMapping xmlns:a="http://schemas.openxmlformats.org/drawingml/2006/main"/>
  </p:clrMapOvr>
</p:sld>
</file>