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8cfdee08a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4cddc120694045"/>
  </p:sldMasterIdLst>
  <p:sldIdLst>
    <p:sldId xmlns:r="http://schemas.openxmlformats.org/officeDocument/2006/relationships" id="256" r:id="R23b0e6cab97241b4"/>
    <p:sldId xmlns:r="http://schemas.openxmlformats.org/officeDocument/2006/relationships" id="257" r:id="R780658b797794900"/>
    <p:sldId xmlns:r="http://schemas.openxmlformats.org/officeDocument/2006/relationships" id="258" r:id="Rfafa3d142cf848a4"/>
    <p:sldId xmlns:r="http://schemas.openxmlformats.org/officeDocument/2006/relationships" id="259" r:id="R24cd64a19c3c48d6"/>
    <p:sldId xmlns:r="http://schemas.openxmlformats.org/officeDocument/2006/relationships" id="260" r:id="R3bda6e771b754cf9"/>
    <p:sldId xmlns:r="http://schemas.openxmlformats.org/officeDocument/2006/relationships" id="261" r:id="R2bfa01a2f32242d6"/>
    <p:sldId xmlns:r="http://schemas.openxmlformats.org/officeDocument/2006/relationships" id="262" r:id="R2f5f9323e24543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cddc120694045" /><Relationship Type="http://schemas.openxmlformats.org/officeDocument/2006/relationships/slide" Target="/ppt/slides/slide1.xml" Id="R23b0e6cab97241b4" /><Relationship Type="http://schemas.openxmlformats.org/officeDocument/2006/relationships/slide" Target="/ppt/slides/slide2.xml" Id="R780658b797794900" /><Relationship Type="http://schemas.openxmlformats.org/officeDocument/2006/relationships/slide" Target="/ppt/slides/slide3.xml" Id="Rfafa3d142cf848a4" /><Relationship Type="http://schemas.openxmlformats.org/officeDocument/2006/relationships/slide" Target="/ppt/slides/slide4.xml" Id="R24cd64a19c3c48d6" /><Relationship Type="http://schemas.openxmlformats.org/officeDocument/2006/relationships/slide" Target="/ppt/slides/slide5.xml" Id="R3bda6e771b754cf9" /><Relationship Type="http://schemas.openxmlformats.org/officeDocument/2006/relationships/slide" Target="/ppt/slides/slide6.xml" Id="R2bfa01a2f32242d6" /><Relationship Type="http://schemas.openxmlformats.org/officeDocument/2006/relationships/slide" Target="/ppt/slides/slide7.xml" Id="R2f5f9323e24543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52c2d145c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12d965a714215" /><Relationship Type="http://schemas.openxmlformats.org/officeDocument/2006/relationships/theme" Target="/ppt/slideMasters/theme/theme1.xml" Id="R3403686e5a47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12d965a7142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939e1a78e46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93dc98c98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d232cf8154c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78ca78ae542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e7b173fa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4415e64d9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700290ba1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REIDAR ANDERSBAKKEN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ANDERSBAKKEN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ANDERSBAKKEN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ANDERSBAKKEN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ANDERSBAKKEN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ANDERSBAKKEN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17 039 554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118 684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10 876 957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14 244 208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ANDERSBAKKEN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MORK KVEUM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ANDERSBAKKEN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Eggjavegen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985 963 908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ANDERSBAKKEN AS</a:t>
            </a:r>
          </a:p>
        </p:txBody>
      </p:sp>
    </p:spTree>
  </p:cSld>
  <p:clrMapOvr>
    <a:masterClrMapping xmlns:a="http://schemas.openxmlformats.org/drawingml/2006/main"/>
  </p:clrMapOvr>
</p:sld>
</file>