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6b5b5c5c8248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b5083fb1964203"/>
  </p:sldMasterIdLst>
  <p:sldIdLst>
    <p:sldId xmlns:r="http://schemas.openxmlformats.org/officeDocument/2006/relationships" id="256" r:id="R3bb78d7145624aa3"/>
    <p:sldId xmlns:r="http://schemas.openxmlformats.org/officeDocument/2006/relationships" id="257" r:id="R9f14cbcce0644b5f"/>
    <p:sldId xmlns:r="http://schemas.openxmlformats.org/officeDocument/2006/relationships" id="258" r:id="Reb6748b575334416"/>
    <p:sldId xmlns:r="http://schemas.openxmlformats.org/officeDocument/2006/relationships" id="259" r:id="R9bcff48bbeb6492c"/>
    <p:sldId xmlns:r="http://schemas.openxmlformats.org/officeDocument/2006/relationships" id="260" r:id="R5790fe3835e041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b5083fb1964203" /><Relationship Type="http://schemas.openxmlformats.org/officeDocument/2006/relationships/slide" Target="/ppt/slides/slide1.xml" Id="R3bb78d7145624aa3" /><Relationship Type="http://schemas.openxmlformats.org/officeDocument/2006/relationships/slide" Target="/ppt/slides/slide2.xml" Id="R9f14cbcce0644b5f" /><Relationship Type="http://schemas.openxmlformats.org/officeDocument/2006/relationships/slide" Target="/ppt/slides/slide3.xml" Id="Reb6748b575334416" /><Relationship Type="http://schemas.openxmlformats.org/officeDocument/2006/relationships/slide" Target="/ppt/slides/slide4.xml" Id="R9bcff48bbeb6492c" /><Relationship Type="http://schemas.openxmlformats.org/officeDocument/2006/relationships/slide" Target="/ppt/slides/slide5.xml" Id="R5790fe3835e041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7059fe0e474b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b2f88de864cf9" /><Relationship Type="http://schemas.openxmlformats.org/officeDocument/2006/relationships/theme" Target="/ppt/slideMasters/theme/theme1.xml" Id="R0f3fbad8acd04d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cb2f88de864c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21c789cf148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edb353ac643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0562d5bab40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2ff92f1d245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41fdad8d24a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DIREKTE HJEM SHOP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DIREKTE HJEM SHOP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DIREKTE HJEM SHOP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DIREKTE HJEM SHOP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DIREKTE HJEM SHOP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DIREKTE HJEM SHOP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985 948 941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DIREKTE HJEM SHOP NORGE AS</a:t>
            </a:r>
          </a:p>
        </p:txBody>
      </p:sp>
    </p:spTree>
  </p:cSld>
  <p:clrMapOvr>
    <a:masterClrMapping xmlns:a="http://schemas.openxmlformats.org/drawingml/2006/main"/>
  </p:clrMapOvr>
</p:sld>
</file>