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f23d05ce0e46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1885f474004e18"/>
  </p:sldMasterIdLst>
  <p:sldIdLst>
    <p:sldId xmlns:r="http://schemas.openxmlformats.org/officeDocument/2006/relationships" id="256" r:id="R3aa8ef28e4cb41d1"/>
    <p:sldId xmlns:r="http://schemas.openxmlformats.org/officeDocument/2006/relationships" id="257" r:id="R0c19244793224ff6"/>
    <p:sldId xmlns:r="http://schemas.openxmlformats.org/officeDocument/2006/relationships" id="258" r:id="R379844158e3942ee"/>
    <p:sldId xmlns:r="http://schemas.openxmlformats.org/officeDocument/2006/relationships" id="259" r:id="R36c8ea064d384355"/>
    <p:sldId xmlns:r="http://schemas.openxmlformats.org/officeDocument/2006/relationships" id="260" r:id="R3911386c8f814a26"/>
    <p:sldId xmlns:r="http://schemas.openxmlformats.org/officeDocument/2006/relationships" id="261" r:id="Rf02a54fe9ef24472"/>
    <p:sldId xmlns:r="http://schemas.openxmlformats.org/officeDocument/2006/relationships" id="262" r:id="R7cbd4f5a3c2b4e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1885f474004e18" /><Relationship Type="http://schemas.openxmlformats.org/officeDocument/2006/relationships/slide" Target="/ppt/slides/slide1.xml" Id="R3aa8ef28e4cb41d1" /><Relationship Type="http://schemas.openxmlformats.org/officeDocument/2006/relationships/slide" Target="/ppt/slides/slide2.xml" Id="R0c19244793224ff6" /><Relationship Type="http://schemas.openxmlformats.org/officeDocument/2006/relationships/slide" Target="/ppt/slides/slide3.xml" Id="R379844158e3942ee" /><Relationship Type="http://schemas.openxmlformats.org/officeDocument/2006/relationships/slide" Target="/ppt/slides/slide4.xml" Id="R36c8ea064d384355" /><Relationship Type="http://schemas.openxmlformats.org/officeDocument/2006/relationships/slide" Target="/ppt/slides/slide5.xml" Id="R3911386c8f814a26" /><Relationship Type="http://schemas.openxmlformats.org/officeDocument/2006/relationships/slide" Target="/ppt/slides/slide6.xml" Id="Rf02a54fe9ef24472" /><Relationship Type="http://schemas.openxmlformats.org/officeDocument/2006/relationships/slide" Target="/ppt/slides/slide7.xml" Id="R7cbd4f5a3c2b4e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167df14c3143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9fdd259fd4cfa" /><Relationship Type="http://schemas.openxmlformats.org/officeDocument/2006/relationships/theme" Target="/ppt/slideMasters/theme/theme1.xml" Id="R52b9c044aae348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19fdd259fd4c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f2d631cb44d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ae14496084c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44a915eb74d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73894c6ed41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215d45a5a46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61eaa0df64d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202879d3646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SALINGSTRAND BYGGSENTER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SALINGSTRAND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SALINGSTRAND BYGGSENTER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SALINGSTRAND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SALINGSTRAND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SALINGSTRAND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24 245 555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1 317 705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955 982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9 240 205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SALINGSTRAND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SALINGSTRAND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SALINGSTRAND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Kjørholtvegen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57 01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985 915 989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SALINGSTRAND BYGGSENTER AS</a:t>
            </a:r>
          </a:p>
        </p:txBody>
      </p:sp>
    </p:spTree>
  </p:cSld>
  <p:clrMapOvr>
    <a:masterClrMapping xmlns:a="http://schemas.openxmlformats.org/drawingml/2006/main"/>
  </p:clrMapOvr>
</p:sld>
</file>