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86322d20c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05d3c3e3c4dc4"/>
  </p:sldMasterIdLst>
  <p:sldIdLst>
    <p:sldId xmlns:r="http://schemas.openxmlformats.org/officeDocument/2006/relationships" id="256" r:id="R2146e0ab856944d6"/>
    <p:sldId xmlns:r="http://schemas.openxmlformats.org/officeDocument/2006/relationships" id="257" r:id="R3aa05e23c0b14165"/>
    <p:sldId xmlns:r="http://schemas.openxmlformats.org/officeDocument/2006/relationships" id="258" r:id="R2d076eb358d54979"/>
    <p:sldId xmlns:r="http://schemas.openxmlformats.org/officeDocument/2006/relationships" id="259" r:id="R868ded24c33940ed"/>
    <p:sldId xmlns:r="http://schemas.openxmlformats.org/officeDocument/2006/relationships" id="260" r:id="R99c83c99c634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05d3c3e3c4dc4" /><Relationship Type="http://schemas.openxmlformats.org/officeDocument/2006/relationships/slide" Target="/ppt/slides/slide1.xml" Id="R2146e0ab856944d6" /><Relationship Type="http://schemas.openxmlformats.org/officeDocument/2006/relationships/slide" Target="/ppt/slides/slide2.xml" Id="R3aa05e23c0b14165" /><Relationship Type="http://schemas.openxmlformats.org/officeDocument/2006/relationships/slide" Target="/ppt/slides/slide3.xml" Id="R2d076eb358d54979" /><Relationship Type="http://schemas.openxmlformats.org/officeDocument/2006/relationships/slide" Target="/ppt/slides/slide4.xml" Id="R868ded24c33940ed" /><Relationship Type="http://schemas.openxmlformats.org/officeDocument/2006/relationships/slide" Target="/ppt/slides/slide5.xml" Id="R99c83c99c634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c0752dcb0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d13c13b9b448f" /><Relationship Type="http://schemas.openxmlformats.org/officeDocument/2006/relationships/theme" Target="/ppt/slideMasters/theme/theme1.xml" Id="R4c2d29705c9f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d13c13b9b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b76d43d742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41dd2df8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ef83361af4e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c59524dc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af4dee67e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FIBERDATA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FIBERDATA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985 883 262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FIBERDATA NORGE AS</a:t>
            </a:r>
          </a:p>
        </p:txBody>
      </p:sp>
    </p:spTree>
  </p:cSld>
  <p:clrMapOvr>
    <a:masterClrMapping xmlns:a="http://schemas.openxmlformats.org/drawingml/2006/main"/>
  </p:clrMapOvr>
</p:sld>
</file>