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ce775ec0d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97b729de14de3"/>
  </p:sldMasterIdLst>
  <p:sldIdLst>
    <p:sldId xmlns:r="http://schemas.openxmlformats.org/officeDocument/2006/relationships" id="256" r:id="R63ae3d11d9a7416b"/>
    <p:sldId xmlns:r="http://schemas.openxmlformats.org/officeDocument/2006/relationships" id="257" r:id="R453af179489e4a2c"/>
    <p:sldId xmlns:r="http://schemas.openxmlformats.org/officeDocument/2006/relationships" id="258" r:id="Rfb1326419a6041f1"/>
    <p:sldId xmlns:r="http://schemas.openxmlformats.org/officeDocument/2006/relationships" id="259" r:id="Rc579f4a26ebf4b0c"/>
    <p:sldId xmlns:r="http://schemas.openxmlformats.org/officeDocument/2006/relationships" id="260" r:id="R68a759bbde384670"/>
    <p:sldId xmlns:r="http://schemas.openxmlformats.org/officeDocument/2006/relationships" id="261" r:id="Re72e43737bee4da7"/>
    <p:sldId xmlns:r="http://schemas.openxmlformats.org/officeDocument/2006/relationships" id="262" r:id="Rcd26f6cc1a0640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97b729de14de3" /><Relationship Type="http://schemas.openxmlformats.org/officeDocument/2006/relationships/slide" Target="/ppt/slides/slide1.xml" Id="R63ae3d11d9a7416b" /><Relationship Type="http://schemas.openxmlformats.org/officeDocument/2006/relationships/slide" Target="/ppt/slides/slide2.xml" Id="R453af179489e4a2c" /><Relationship Type="http://schemas.openxmlformats.org/officeDocument/2006/relationships/slide" Target="/ppt/slides/slide3.xml" Id="Rfb1326419a6041f1" /><Relationship Type="http://schemas.openxmlformats.org/officeDocument/2006/relationships/slide" Target="/ppt/slides/slide4.xml" Id="Rc579f4a26ebf4b0c" /><Relationship Type="http://schemas.openxmlformats.org/officeDocument/2006/relationships/slide" Target="/ppt/slides/slide5.xml" Id="R68a759bbde384670" /><Relationship Type="http://schemas.openxmlformats.org/officeDocument/2006/relationships/slide" Target="/ppt/slides/slide6.xml" Id="Re72e43737bee4da7" /><Relationship Type="http://schemas.openxmlformats.org/officeDocument/2006/relationships/slide" Target="/ppt/slides/slide7.xml" Id="Rcd26f6cc1a0640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0c02ef74047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e8553057d42d2" /><Relationship Type="http://schemas.openxmlformats.org/officeDocument/2006/relationships/theme" Target="/ppt/slideMasters/theme/theme1.xml" Id="R9751f9928ba941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fe8553057d42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e610cced34c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e6baad55a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e6b0dd0a9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2af8c48aa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7ef4a6b7841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ae1b990df49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220552da0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EXNOR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24 493 697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1 960 671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2 605 344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9 064 961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KRONHJORT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97 16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post@exnor.no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www.exnor.no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985 882 398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EXNOR AS</a:t>
            </a:r>
          </a:p>
        </p:txBody>
      </p:sp>
    </p:spTree>
  </p:cSld>
  <p:clrMapOvr>
    <a:masterClrMapping xmlns:a="http://schemas.openxmlformats.org/drawingml/2006/main"/>
  </p:clrMapOvr>
</p:sld>
</file>