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19297860f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0390903fd4462"/>
  </p:sldMasterIdLst>
  <p:sldIdLst>
    <p:sldId xmlns:r="http://schemas.openxmlformats.org/officeDocument/2006/relationships" id="256" r:id="R54d1227abbe04e07"/>
    <p:sldId xmlns:r="http://schemas.openxmlformats.org/officeDocument/2006/relationships" id="257" r:id="R4c982f12e0874e8c"/>
    <p:sldId xmlns:r="http://schemas.openxmlformats.org/officeDocument/2006/relationships" id="258" r:id="R22a7b5523fb6466d"/>
    <p:sldId xmlns:r="http://schemas.openxmlformats.org/officeDocument/2006/relationships" id="259" r:id="R6c849baf01704ec7"/>
    <p:sldId xmlns:r="http://schemas.openxmlformats.org/officeDocument/2006/relationships" id="260" r:id="Rd729dcb3f288491d"/>
    <p:sldId xmlns:r="http://schemas.openxmlformats.org/officeDocument/2006/relationships" id="261" r:id="R92538d782a8d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0390903fd4462" /><Relationship Type="http://schemas.openxmlformats.org/officeDocument/2006/relationships/slide" Target="/ppt/slides/slide1.xml" Id="R54d1227abbe04e07" /><Relationship Type="http://schemas.openxmlformats.org/officeDocument/2006/relationships/slide" Target="/ppt/slides/slide2.xml" Id="R4c982f12e0874e8c" /><Relationship Type="http://schemas.openxmlformats.org/officeDocument/2006/relationships/slide" Target="/ppt/slides/slide3.xml" Id="R22a7b5523fb6466d" /><Relationship Type="http://schemas.openxmlformats.org/officeDocument/2006/relationships/slide" Target="/ppt/slides/slide4.xml" Id="R6c849baf01704ec7" /><Relationship Type="http://schemas.openxmlformats.org/officeDocument/2006/relationships/slide" Target="/ppt/slides/slide5.xml" Id="Rd729dcb3f288491d" /><Relationship Type="http://schemas.openxmlformats.org/officeDocument/2006/relationships/slide" Target="/ppt/slides/slide6.xml" Id="R92538d782a8d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e55dbd5dc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a3d9804b2461f" /><Relationship Type="http://schemas.openxmlformats.org/officeDocument/2006/relationships/theme" Target="/ppt/slideMasters/theme/theme1.xml" Id="Rfd6298759eeb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a3d9804b2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a8692017740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944837754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8d92e651c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df649240f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bc753a7e3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b9ec88118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ELEKTROTJENESTER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OTTO HENNUM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DRAG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BRATÅS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ARE LIE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ELEKTROTJENESTER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Tuverudveien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82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post@elektrotjenester.no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www.elektrotjenester.no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985 871 094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ELEKTROTJENESTER AS</a:t>
            </a:r>
          </a:p>
        </p:txBody>
      </p:sp>
    </p:spTree>
  </p:cSld>
  <p:clrMapOvr>
    <a:masterClrMapping xmlns:a="http://schemas.openxmlformats.org/drawingml/2006/main"/>
  </p:clrMapOvr>
</p:sld>
</file>