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e5d29f1b1542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ba2515e0cf4603"/>
  </p:sldMasterIdLst>
  <p:sldIdLst>
    <p:sldId xmlns:r="http://schemas.openxmlformats.org/officeDocument/2006/relationships" id="256" r:id="R009d9b9ea5a74010"/>
    <p:sldId xmlns:r="http://schemas.openxmlformats.org/officeDocument/2006/relationships" id="257" r:id="R0a7b2d8f51b74874"/>
    <p:sldId xmlns:r="http://schemas.openxmlformats.org/officeDocument/2006/relationships" id="258" r:id="Rbeb470ca13974f43"/>
    <p:sldId xmlns:r="http://schemas.openxmlformats.org/officeDocument/2006/relationships" id="259" r:id="R2cb7394fcb5343b8"/>
    <p:sldId xmlns:r="http://schemas.openxmlformats.org/officeDocument/2006/relationships" id="260" r:id="Rc0a58d01d6d748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ba2515e0cf4603" /><Relationship Type="http://schemas.openxmlformats.org/officeDocument/2006/relationships/slide" Target="/ppt/slides/slide1.xml" Id="R009d9b9ea5a74010" /><Relationship Type="http://schemas.openxmlformats.org/officeDocument/2006/relationships/slide" Target="/ppt/slides/slide2.xml" Id="R0a7b2d8f51b74874" /><Relationship Type="http://schemas.openxmlformats.org/officeDocument/2006/relationships/slide" Target="/ppt/slides/slide3.xml" Id="Rbeb470ca13974f43" /><Relationship Type="http://schemas.openxmlformats.org/officeDocument/2006/relationships/slide" Target="/ppt/slides/slide4.xml" Id="R2cb7394fcb5343b8" /><Relationship Type="http://schemas.openxmlformats.org/officeDocument/2006/relationships/slide" Target="/ppt/slides/slide5.xml" Id="Rc0a58d01d6d748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4bb9b0685840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39e397b4914d94" /><Relationship Type="http://schemas.openxmlformats.org/officeDocument/2006/relationships/theme" Target="/ppt/slideMasters/theme/theme1.xml" Id="Rf63f636c3f2b4d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39e397b4914d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373849cdc548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60f35e3984a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3e13d15fe4e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23a98d9274e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db4afaa99245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MOGHAL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MOGHAL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MOGHAL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MOGHAL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MOGHAL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MOGHAL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985 865 671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MOGHAL HOLDING AS</a:t>
            </a:r>
          </a:p>
        </p:txBody>
      </p:sp>
    </p:spTree>
  </p:cSld>
  <p:clrMapOvr>
    <a:masterClrMapping xmlns:a="http://schemas.openxmlformats.org/drawingml/2006/main"/>
  </p:clrMapOvr>
</p:sld>
</file>