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92e915f55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38971d25640ce"/>
  </p:sldMasterIdLst>
  <p:sldIdLst>
    <p:sldId xmlns:r="http://schemas.openxmlformats.org/officeDocument/2006/relationships" id="256" r:id="Re4301817ede74497"/>
    <p:sldId xmlns:r="http://schemas.openxmlformats.org/officeDocument/2006/relationships" id="257" r:id="Rdb97a0f0c60b4749"/>
    <p:sldId xmlns:r="http://schemas.openxmlformats.org/officeDocument/2006/relationships" id="258" r:id="R5b129e05597346a4"/>
    <p:sldId xmlns:r="http://schemas.openxmlformats.org/officeDocument/2006/relationships" id="259" r:id="Rcfa26218980e483d"/>
    <p:sldId xmlns:r="http://schemas.openxmlformats.org/officeDocument/2006/relationships" id="260" r:id="Rc0dd81d0adbb4982"/>
    <p:sldId xmlns:r="http://schemas.openxmlformats.org/officeDocument/2006/relationships" id="261" r:id="R3b6ced92efd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38971d25640ce" /><Relationship Type="http://schemas.openxmlformats.org/officeDocument/2006/relationships/slide" Target="/ppt/slides/slide1.xml" Id="Re4301817ede74497" /><Relationship Type="http://schemas.openxmlformats.org/officeDocument/2006/relationships/slide" Target="/ppt/slides/slide2.xml" Id="Rdb97a0f0c60b4749" /><Relationship Type="http://schemas.openxmlformats.org/officeDocument/2006/relationships/slide" Target="/ppt/slides/slide3.xml" Id="R5b129e05597346a4" /><Relationship Type="http://schemas.openxmlformats.org/officeDocument/2006/relationships/slide" Target="/ppt/slides/slide4.xml" Id="Rcfa26218980e483d" /><Relationship Type="http://schemas.openxmlformats.org/officeDocument/2006/relationships/slide" Target="/ppt/slides/slide5.xml" Id="Rc0dd81d0adbb4982" /><Relationship Type="http://schemas.openxmlformats.org/officeDocument/2006/relationships/slide" Target="/ppt/slides/slide6.xml" Id="R3b6ced92efd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c9bb2f8d8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de53f5c84a4c" /><Relationship Type="http://schemas.openxmlformats.org/officeDocument/2006/relationships/theme" Target="/ppt/slideMasters/theme/theme1.xml" Id="R7d5f77959127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3de53f5c8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63672e7d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8f8a61ad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922d3d68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c128775d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4e733855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70174a67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