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2a3254a6c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6cd0cc33174181"/>
  </p:sldMasterIdLst>
  <p:sldIdLst>
    <p:sldId xmlns:r="http://schemas.openxmlformats.org/officeDocument/2006/relationships" id="256" r:id="Rc885e2f75a1d4bf6"/>
    <p:sldId xmlns:r="http://schemas.openxmlformats.org/officeDocument/2006/relationships" id="257" r:id="Rb5e7336af06e4d7b"/>
    <p:sldId xmlns:r="http://schemas.openxmlformats.org/officeDocument/2006/relationships" id="258" r:id="Rae87332216f44fd0"/>
    <p:sldId xmlns:r="http://schemas.openxmlformats.org/officeDocument/2006/relationships" id="259" r:id="Rac3e0bcc0cac475e"/>
    <p:sldId xmlns:r="http://schemas.openxmlformats.org/officeDocument/2006/relationships" id="260" r:id="R103d9b4f3d644d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cd0cc33174181" /><Relationship Type="http://schemas.openxmlformats.org/officeDocument/2006/relationships/slide" Target="/ppt/slides/slide1.xml" Id="Rc885e2f75a1d4bf6" /><Relationship Type="http://schemas.openxmlformats.org/officeDocument/2006/relationships/slide" Target="/ppt/slides/slide2.xml" Id="Rb5e7336af06e4d7b" /><Relationship Type="http://schemas.openxmlformats.org/officeDocument/2006/relationships/slide" Target="/ppt/slides/slide3.xml" Id="Rae87332216f44fd0" /><Relationship Type="http://schemas.openxmlformats.org/officeDocument/2006/relationships/slide" Target="/ppt/slides/slide4.xml" Id="Rac3e0bcc0cac475e" /><Relationship Type="http://schemas.openxmlformats.org/officeDocument/2006/relationships/slide" Target="/ppt/slides/slide5.xml" Id="R103d9b4f3d644d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c9e80a22541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c6cdabe4e4e42" /><Relationship Type="http://schemas.openxmlformats.org/officeDocument/2006/relationships/theme" Target="/ppt/slideMasters/theme/theme1.xml" Id="R800109fcfc2b40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4c6cdabe4e4e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3a9022edc4d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8fe6f2076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3457a262540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8524856a84d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14b19e5b4d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 OG SPIS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 OG SPIS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985 863 717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SPIS AS</a:t>
            </a:r>
          </a:p>
        </p:txBody>
      </p:sp>
    </p:spTree>
  </p:cSld>
  <p:clrMapOvr>
    <a:masterClrMapping xmlns:a="http://schemas.openxmlformats.org/drawingml/2006/main"/>
  </p:clrMapOvr>
</p:sld>
</file>