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e2f7924f23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17b260dd0e4961"/>
  </p:sldMasterIdLst>
  <p:sldIdLst>
    <p:sldId xmlns:r="http://schemas.openxmlformats.org/officeDocument/2006/relationships" id="256" r:id="R44916e154f4045f2"/>
    <p:sldId xmlns:r="http://schemas.openxmlformats.org/officeDocument/2006/relationships" id="257" r:id="R6d4629031aae4d7b"/>
    <p:sldId xmlns:r="http://schemas.openxmlformats.org/officeDocument/2006/relationships" id="258" r:id="R32a9cbbd3a5b4dfc"/>
    <p:sldId xmlns:r="http://schemas.openxmlformats.org/officeDocument/2006/relationships" id="259" r:id="Rd0adac8a84134656"/>
    <p:sldId xmlns:r="http://schemas.openxmlformats.org/officeDocument/2006/relationships" id="260" r:id="R10757c1a01d9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7b260dd0e4961" /><Relationship Type="http://schemas.openxmlformats.org/officeDocument/2006/relationships/slide" Target="/ppt/slides/slide1.xml" Id="R44916e154f4045f2" /><Relationship Type="http://schemas.openxmlformats.org/officeDocument/2006/relationships/slide" Target="/ppt/slides/slide2.xml" Id="R6d4629031aae4d7b" /><Relationship Type="http://schemas.openxmlformats.org/officeDocument/2006/relationships/slide" Target="/ppt/slides/slide3.xml" Id="R32a9cbbd3a5b4dfc" /><Relationship Type="http://schemas.openxmlformats.org/officeDocument/2006/relationships/slide" Target="/ppt/slides/slide4.xml" Id="Rd0adac8a84134656" /><Relationship Type="http://schemas.openxmlformats.org/officeDocument/2006/relationships/slide" Target="/ppt/slides/slide5.xml" Id="R10757c1a01d9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ce8ec39fe42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79f1d6e6d4aaa" /><Relationship Type="http://schemas.openxmlformats.org/officeDocument/2006/relationships/theme" Target="/ppt/slideMasters/theme/theme1.xml" Id="R7147aebcb9ee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779f1d6e6d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0ee9ab9bd45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4d735522c43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e38dd34f5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f04dc7a37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f194cb614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VESTRE FOTBALLSPILL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FOTBALLSPILL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FOTBALLSPILL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FOTBALLSPILL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FOTBALLSPILL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FOTBALLSPILL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985 863 644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VESTRE FOTBALLSPILL AS</a:t>
            </a:r>
          </a:p>
        </p:txBody>
      </p:sp>
    </p:spTree>
  </p:cSld>
  <p:clrMapOvr>
    <a:masterClrMapping xmlns:a="http://schemas.openxmlformats.org/drawingml/2006/main"/>
  </p:clrMapOvr>
</p:sld>
</file>