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ea875ca78340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dc1cfbbba74027"/>
  </p:sldMasterIdLst>
  <p:sldIdLst>
    <p:sldId xmlns:r="http://schemas.openxmlformats.org/officeDocument/2006/relationships" id="256" r:id="Rcc49229e87d44040"/>
    <p:sldId xmlns:r="http://schemas.openxmlformats.org/officeDocument/2006/relationships" id="257" r:id="R7760f561ff0d4ac5"/>
    <p:sldId xmlns:r="http://schemas.openxmlformats.org/officeDocument/2006/relationships" id="258" r:id="Rf58402c7acbf4297"/>
    <p:sldId xmlns:r="http://schemas.openxmlformats.org/officeDocument/2006/relationships" id="259" r:id="R9eb0b4962a6849cc"/>
    <p:sldId xmlns:r="http://schemas.openxmlformats.org/officeDocument/2006/relationships" id="260" r:id="R208fb80ad2ba44de"/>
    <p:sldId xmlns:r="http://schemas.openxmlformats.org/officeDocument/2006/relationships" id="261" r:id="R0fa44de3d21e4f58"/>
    <p:sldId xmlns:r="http://schemas.openxmlformats.org/officeDocument/2006/relationships" id="262" r:id="R3557bda1c94341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dc1cfbbba74027" /><Relationship Type="http://schemas.openxmlformats.org/officeDocument/2006/relationships/slide" Target="/ppt/slides/slide1.xml" Id="Rcc49229e87d44040" /><Relationship Type="http://schemas.openxmlformats.org/officeDocument/2006/relationships/slide" Target="/ppt/slides/slide2.xml" Id="R7760f561ff0d4ac5" /><Relationship Type="http://schemas.openxmlformats.org/officeDocument/2006/relationships/slide" Target="/ppt/slides/slide3.xml" Id="Rf58402c7acbf4297" /><Relationship Type="http://schemas.openxmlformats.org/officeDocument/2006/relationships/slide" Target="/ppt/slides/slide4.xml" Id="R9eb0b4962a6849cc" /><Relationship Type="http://schemas.openxmlformats.org/officeDocument/2006/relationships/slide" Target="/ppt/slides/slide5.xml" Id="R208fb80ad2ba44de" /><Relationship Type="http://schemas.openxmlformats.org/officeDocument/2006/relationships/slide" Target="/ppt/slides/slide6.xml" Id="R0fa44de3d21e4f58" /><Relationship Type="http://schemas.openxmlformats.org/officeDocument/2006/relationships/slide" Target="/ppt/slides/slide7.xml" Id="R3557bda1c94341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22413d206947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a1ce8d30e44a6" /><Relationship Type="http://schemas.openxmlformats.org/officeDocument/2006/relationships/theme" Target="/ppt/slideMasters/theme/theme1.xml" Id="R04cbe9a00e544c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ba1ce8d30e44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831d0be0044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c49c5570743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4ce554c994a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06ee2c8bc40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e1edcac2c49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e7ecbfc91241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748a447834b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VEKSTRA EIER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VEKSTRA EIER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VEKSTRA EIER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VEKSTRA EIER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VEKSTRA EIER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VEKSTRA EIER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300 174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−135 764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−84 391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5 628 043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5 651 649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VEKSTRA EIER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VEKSTRA NORD-ØST SA  –  20,2 %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HEDEMARKEN REGNSKAP AS  –  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VEKSTRA ENGERDAL SA  –  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VEKSTRA NORDRE VESTFOLD SA  –  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VEKSTRA REGNSKAP ELVERUM AS  –  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VEKSTRA FJORD REKNESKAP AS  –  7,7 %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VEKSTRA EIER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Torggata 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katrine.solberg@okoraad.no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www.okoraad.no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985 863 539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VEKSTRA EIER AS</a:t>
            </a:r>
          </a:p>
        </p:txBody>
      </p:sp>
    </p:spTree>
  </p:cSld>
  <p:clrMapOvr>
    <a:masterClrMapping xmlns:a="http://schemas.openxmlformats.org/drawingml/2006/main"/>
  </p:clrMapOvr>
</p:sld>
</file>