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8fb936709c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00b96d5d94546"/>
  </p:sldMasterIdLst>
  <p:sldIdLst>
    <p:sldId xmlns:r="http://schemas.openxmlformats.org/officeDocument/2006/relationships" id="256" r:id="Rc09c7b16232d4fb2"/>
    <p:sldId xmlns:r="http://schemas.openxmlformats.org/officeDocument/2006/relationships" id="257" r:id="R58845ab8d59545b3"/>
    <p:sldId xmlns:r="http://schemas.openxmlformats.org/officeDocument/2006/relationships" id="258" r:id="R1cab036b91a14b86"/>
    <p:sldId xmlns:r="http://schemas.openxmlformats.org/officeDocument/2006/relationships" id="259" r:id="R164204ed17544cac"/>
    <p:sldId xmlns:r="http://schemas.openxmlformats.org/officeDocument/2006/relationships" id="260" r:id="R1ebe88aea1be4b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00b96d5d94546" /><Relationship Type="http://schemas.openxmlformats.org/officeDocument/2006/relationships/slide" Target="/ppt/slides/slide1.xml" Id="Rc09c7b16232d4fb2" /><Relationship Type="http://schemas.openxmlformats.org/officeDocument/2006/relationships/slide" Target="/ppt/slides/slide2.xml" Id="R58845ab8d59545b3" /><Relationship Type="http://schemas.openxmlformats.org/officeDocument/2006/relationships/slide" Target="/ppt/slides/slide3.xml" Id="R1cab036b91a14b86" /><Relationship Type="http://schemas.openxmlformats.org/officeDocument/2006/relationships/slide" Target="/ppt/slides/slide4.xml" Id="R164204ed17544cac" /><Relationship Type="http://schemas.openxmlformats.org/officeDocument/2006/relationships/slide" Target="/ppt/slides/slide5.xml" Id="R1ebe88aea1be4b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075ce5385c43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316cddc6b4a69" /><Relationship Type="http://schemas.openxmlformats.org/officeDocument/2006/relationships/theme" Target="/ppt/slideMasters/theme/theme1.xml" Id="R149c08af262c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c316cddc6b4a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83ac6c9a648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374f0781047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6c5a928374a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9b1c7ca2c4c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9bf5ba59d48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 ELEKTRO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985 863 008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 ELEKTRO AS</a:t>
            </a:r>
          </a:p>
        </p:txBody>
      </p:sp>
    </p:spTree>
  </p:cSld>
  <p:clrMapOvr>
    <a:masterClrMapping xmlns:a="http://schemas.openxmlformats.org/drawingml/2006/main"/>
  </p:clrMapOvr>
</p:sld>
</file>