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e06a01186842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bc3718fd4a4a32"/>
  </p:sldMasterIdLst>
  <p:sldIdLst>
    <p:sldId xmlns:r="http://schemas.openxmlformats.org/officeDocument/2006/relationships" id="256" r:id="Rc81785edd15f4100"/>
    <p:sldId xmlns:r="http://schemas.openxmlformats.org/officeDocument/2006/relationships" id="257" r:id="R2f1048fa9bb0441f"/>
    <p:sldId xmlns:r="http://schemas.openxmlformats.org/officeDocument/2006/relationships" id="258" r:id="R151b9cd625ea41a3"/>
    <p:sldId xmlns:r="http://schemas.openxmlformats.org/officeDocument/2006/relationships" id="259" r:id="R6d757250ad0343ee"/>
    <p:sldId xmlns:r="http://schemas.openxmlformats.org/officeDocument/2006/relationships" id="260" r:id="Rcd59265a78ac49c4"/>
    <p:sldId xmlns:r="http://schemas.openxmlformats.org/officeDocument/2006/relationships" id="261" r:id="R5f31538526a544aa"/>
    <p:sldId xmlns:r="http://schemas.openxmlformats.org/officeDocument/2006/relationships" id="262" r:id="R51721b5d05864e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bc3718fd4a4a32" /><Relationship Type="http://schemas.openxmlformats.org/officeDocument/2006/relationships/slide" Target="/ppt/slides/slide1.xml" Id="Rc81785edd15f4100" /><Relationship Type="http://schemas.openxmlformats.org/officeDocument/2006/relationships/slide" Target="/ppt/slides/slide2.xml" Id="R2f1048fa9bb0441f" /><Relationship Type="http://schemas.openxmlformats.org/officeDocument/2006/relationships/slide" Target="/ppt/slides/slide3.xml" Id="R151b9cd625ea41a3" /><Relationship Type="http://schemas.openxmlformats.org/officeDocument/2006/relationships/slide" Target="/ppt/slides/slide4.xml" Id="R6d757250ad0343ee" /><Relationship Type="http://schemas.openxmlformats.org/officeDocument/2006/relationships/slide" Target="/ppt/slides/slide5.xml" Id="Rcd59265a78ac49c4" /><Relationship Type="http://schemas.openxmlformats.org/officeDocument/2006/relationships/slide" Target="/ppt/slides/slide6.xml" Id="R5f31538526a544aa" /><Relationship Type="http://schemas.openxmlformats.org/officeDocument/2006/relationships/slide" Target="/ppt/slides/slide7.xml" Id="R51721b5d05864e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d27a4b9e1f40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cad663219417b" /><Relationship Type="http://schemas.openxmlformats.org/officeDocument/2006/relationships/theme" Target="/ppt/slideMasters/theme/theme1.xml" Id="R97d5da1d330540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bcad66321941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cd294a6d84e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c409493c14f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0c5d213194e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8c3cadaee43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34971c1e649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e08bf4edd43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1adeda85544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MILJØLANDSKAP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MILJØLANDSKAP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MILJØLANDSKAP ANLEGG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MILJØLANDSKAP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MILJØLANDSKAP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MILJØLANDSKAP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11 022 932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541 478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401 526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2 190 033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2 870 768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MILJØLANDSKAP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MILJØLANDSKAP SØRBY AS  –  89,4 %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MILJØLANDSKAP ANLEGG AS  –  10,6 %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MILJØLANDSKAP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Åsgårdveien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985 862 923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MILJØLANDSKAP ANLEGG AS</a:t>
            </a:r>
          </a:p>
        </p:txBody>
      </p:sp>
    </p:spTree>
  </p:cSld>
  <p:clrMapOvr>
    <a:masterClrMapping xmlns:a="http://schemas.openxmlformats.org/drawingml/2006/main"/>
  </p:clrMapOvr>
</p:sld>
</file>