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5d2f61179374c9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4d79cd6e99b40ce"/>
  </p:sldMasterIdLst>
  <p:sldIdLst>
    <p:sldId xmlns:r="http://schemas.openxmlformats.org/officeDocument/2006/relationships" id="256" r:id="R2fb5e2e101544162"/>
    <p:sldId xmlns:r="http://schemas.openxmlformats.org/officeDocument/2006/relationships" id="257" r:id="R28fe78f775d441ff"/>
    <p:sldId xmlns:r="http://schemas.openxmlformats.org/officeDocument/2006/relationships" id="258" r:id="Rfebbc3736d454618"/>
    <p:sldId xmlns:r="http://schemas.openxmlformats.org/officeDocument/2006/relationships" id="259" r:id="Rf6fa81f0424b4aea"/>
    <p:sldId xmlns:r="http://schemas.openxmlformats.org/officeDocument/2006/relationships" id="260" r:id="R41b1ef87e7b948be"/>
    <p:sldId xmlns:r="http://schemas.openxmlformats.org/officeDocument/2006/relationships" id="261" r:id="R2939b9ed18614061"/>
    <p:sldId xmlns:r="http://schemas.openxmlformats.org/officeDocument/2006/relationships" id="262" r:id="R6d99feef4c0f4d5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4d79cd6e99b40ce" /><Relationship Type="http://schemas.openxmlformats.org/officeDocument/2006/relationships/slide" Target="/ppt/slides/slide1.xml" Id="R2fb5e2e101544162" /><Relationship Type="http://schemas.openxmlformats.org/officeDocument/2006/relationships/slide" Target="/ppt/slides/slide2.xml" Id="R28fe78f775d441ff" /><Relationship Type="http://schemas.openxmlformats.org/officeDocument/2006/relationships/slide" Target="/ppt/slides/slide3.xml" Id="Rfebbc3736d454618" /><Relationship Type="http://schemas.openxmlformats.org/officeDocument/2006/relationships/slide" Target="/ppt/slides/slide4.xml" Id="Rf6fa81f0424b4aea" /><Relationship Type="http://schemas.openxmlformats.org/officeDocument/2006/relationships/slide" Target="/ppt/slides/slide5.xml" Id="R41b1ef87e7b948be" /><Relationship Type="http://schemas.openxmlformats.org/officeDocument/2006/relationships/slide" Target="/ppt/slides/slide6.xml" Id="R2939b9ed18614061" /><Relationship Type="http://schemas.openxmlformats.org/officeDocument/2006/relationships/slide" Target="/ppt/slides/slide7.xml" Id="R6d99feef4c0f4d5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8f5a0f5e7ff483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337d5ad1224a65" /><Relationship Type="http://schemas.openxmlformats.org/officeDocument/2006/relationships/theme" Target="/ppt/slideMasters/theme/theme1.xml" Id="Redfaabf1222a435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1337d5ad1224a6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beb93fc40144f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8bbb165ee445a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8a115f466849e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68af8634164a0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d04a65a14f4a9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8d808a380441e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0da515ba1e4c1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PRINTHUSET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PRINTHUSET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PRINTHUSET AS ble etablert [år] og holder til i Hammerfest.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PRINTHUSET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PRINTHUSET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PRINTHUSET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1 867 138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706 226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761 927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2 186 671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2 317 981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PRINTHUSET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KVALVIK REIDAR PLANINSEC  –  80,0 %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BYGGTJENESTE AS  –  20,0 %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PRINTHUSET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Sjøgata 23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9600 Hammerfest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78 41 25 03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985 862 079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PRINTHUSET AS</a:t>
            </a:r>
          </a:p>
        </p:txBody>
      </p:sp>
    </p:spTree>
  </p:cSld>
  <p:clrMapOvr>
    <a:masterClrMapping xmlns:a="http://schemas.openxmlformats.org/drawingml/2006/main"/>
  </p:clrMapOvr>
</p:sld>
</file>