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1232c91ef24e6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2ac17b46284bba"/>
  </p:sldMasterIdLst>
  <p:sldIdLst>
    <p:sldId xmlns:r="http://schemas.openxmlformats.org/officeDocument/2006/relationships" id="256" r:id="Rabf46c2715bd457c"/>
    <p:sldId xmlns:r="http://schemas.openxmlformats.org/officeDocument/2006/relationships" id="257" r:id="R7611b26c85314ef9"/>
    <p:sldId xmlns:r="http://schemas.openxmlformats.org/officeDocument/2006/relationships" id="258" r:id="Rb3669a2623624952"/>
    <p:sldId xmlns:r="http://schemas.openxmlformats.org/officeDocument/2006/relationships" id="259" r:id="Rf6c8ad333f654309"/>
    <p:sldId xmlns:r="http://schemas.openxmlformats.org/officeDocument/2006/relationships" id="260" r:id="Re946e016be0645b9"/>
    <p:sldId xmlns:r="http://schemas.openxmlformats.org/officeDocument/2006/relationships" id="261" r:id="R240032fceaa7479b"/>
    <p:sldId xmlns:r="http://schemas.openxmlformats.org/officeDocument/2006/relationships" id="262" r:id="R08ef45512f194f2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2ac17b46284bba" /><Relationship Type="http://schemas.openxmlformats.org/officeDocument/2006/relationships/slide" Target="/ppt/slides/slide1.xml" Id="Rabf46c2715bd457c" /><Relationship Type="http://schemas.openxmlformats.org/officeDocument/2006/relationships/slide" Target="/ppt/slides/slide2.xml" Id="R7611b26c85314ef9" /><Relationship Type="http://schemas.openxmlformats.org/officeDocument/2006/relationships/slide" Target="/ppt/slides/slide3.xml" Id="Rb3669a2623624952" /><Relationship Type="http://schemas.openxmlformats.org/officeDocument/2006/relationships/slide" Target="/ppt/slides/slide4.xml" Id="Rf6c8ad333f654309" /><Relationship Type="http://schemas.openxmlformats.org/officeDocument/2006/relationships/slide" Target="/ppt/slides/slide5.xml" Id="Re946e016be0645b9" /><Relationship Type="http://schemas.openxmlformats.org/officeDocument/2006/relationships/slide" Target="/ppt/slides/slide6.xml" Id="R240032fceaa7479b" /><Relationship Type="http://schemas.openxmlformats.org/officeDocument/2006/relationships/slide" Target="/ppt/slides/slide7.xml" Id="R08ef45512f194f2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7670071478468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d1949128de4ddc" /><Relationship Type="http://schemas.openxmlformats.org/officeDocument/2006/relationships/theme" Target="/ppt/slideMasters/theme/theme1.xml" Id="Rc4e4a5e4cf474ae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6d1949128de4dd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02438ae1154f4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f5588bc821418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ad26eec297431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b21a5a38d24d5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4c9ab76fab41e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b7524937de49c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7ec359a6f24c0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PINUS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PINUS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6 428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−2 898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40 513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398 208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VERSLAND MAGNE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VERSLAND JOSTEIN BROSE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VERSLAND LENE BROSE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985 859 698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PINUS AS</a:t>
            </a:r>
          </a:p>
        </p:txBody>
      </p:sp>
    </p:spTree>
  </p:cSld>
  <p:clrMapOvr>
    <a:masterClrMapping xmlns:a="http://schemas.openxmlformats.org/drawingml/2006/main"/>
  </p:clrMapOvr>
</p:sld>
</file>