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c298ab7afb48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fb1c6559aa457d"/>
  </p:sldMasterIdLst>
  <p:sldIdLst>
    <p:sldId xmlns:r="http://schemas.openxmlformats.org/officeDocument/2006/relationships" id="256" r:id="R80059e1f7c7348e2"/>
    <p:sldId xmlns:r="http://schemas.openxmlformats.org/officeDocument/2006/relationships" id="257" r:id="R3d251642bab14fb3"/>
    <p:sldId xmlns:r="http://schemas.openxmlformats.org/officeDocument/2006/relationships" id="258" r:id="R1102a60ff4624abd"/>
    <p:sldId xmlns:r="http://schemas.openxmlformats.org/officeDocument/2006/relationships" id="259" r:id="R12e70b65ee3e4b30"/>
    <p:sldId xmlns:r="http://schemas.openxmlformats.org/officeDocument/2006/relationships" id="260" r:id="R744310f0909045ee"/>
    <p:sldId xmlns:r="http://schemas.openxmlformats.org/officeDocument/2006/relationships" id="261" r:id="Ra5ec0864c3964b33"/>
    <p:sldId xmlns:r="http://schemas.openxmlformats.org/officeDocument/2006/relationships" id="262" r:id="Rc059753b15604f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b1c6559aa457d" /><Relationship Type="http://schemas.openxmlformats.org/officeDocument/2006/relationships/slide" Target="/ppt/slides/slide1.xml" Id="R80059e1f7c7348e2" /><Relationship Type="http://schemas.openxmlformats.org/officeDocument/2006/relationships/slide" Target="/ppt/slides/slide2.xml" Id="R3d251642bab14fb3" /><Relationship Type="http://schemas.openxmlformats.org/officeDocument/2006/relationships/slide" Target="/ppt/slides/slide3.xml" Id="R1102a60ff4624abd" /><Relationship Type="http://schemas.openxmlformats.org/officeDocument/2006/relationships/slide" Target="/ppt/slides/slide4.xml" Id="R12e70b65ee3e4b30" /><Relationship Type="http://schemas.openxmlformats.org/officeDocument/2006/relationships/slide" Target="/ppt/slides/slide5.xml" Id="R744310f0909045ee" /><Relationship Type="http://schemas.openxmlformats.org/officeDocument/2006/relationships/slide" Target="/ppt/slides/slide6.xml" Id="Ra5ec0864c3964b33" /><Relationship Type="http://schemas.openxmlformats.org/officeDocument/2006/relationships/slide" Target="/ppt/slides/slide7.xml" Id="Rc059753b15604f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6e9ff044840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9e26beabd432a" /><Relationship Type="http://schemas.openxmlformats.org/officeDocument/2006/relationships/theme" Target="/ppt/slideMasters/theme/theme1.xml" Id="R692adb1a9ab2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e9e26beabd43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ff8b4d5a849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b9f5eb4b14f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0d7a76d35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dbce08e2345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2f4763bfa4d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4ed42aef142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dd53509424f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INDLANDET AUTOMOBILVERKSTED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INDLANDET AUTOMOBILVERKSTED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45 661 303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4 849 505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14 741 288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14 798 591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FJELDSTAD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985 854 513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