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b2f23a23649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bfb25b373448c6"/>
  </p:sldMasterIdLst>
  <p:sldIdLst>
    <p:sldId xmlns:r="http://schemas.openxmlformats.org/officeDocument/2006/relationships" id="256" r:id="R85c671d4803a4004"/>
    <p:sldId xmlns:r="http://schemas.openxmlformats.org/officeDocument/2006/relationships" id="257" r:id="R8bdb841315e54b6c"/>
    <p:sldId xmlns:r="http://schemas.openxmlformats.org/officeDocument/2006/relationships" id="258" r:id="R3bd0e4cba7ad4d72"/>
    <p:sldId xmlns:r="http://schemas.openxmlformats.org/officeDocument/2006/relationships" id="259" r:id="Re230fdd57ba9451b"/>
    <p:sldId xmlns:r="http://schemas.openxmlformats.org/officeDocument/2006/relationships" id="260" r:id="Rbd152947f85849f8"/>
    <p:sldId xmlns:r="http://schemas.openxmlformats.org/officeDocument/2006/relationships" id="261" r:id="R616195a2d29541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fb25b373448c6" /><Relationship Type="http://schemas.openxmlformats.org/officeDocument/2006/relationships/slide" Target="/ppt/slides/slide1.xml" Id="R85c671d4803a4004" /><Relationship Type="http://schemas.openxmlformats.org/officeDocument/2006/relationships/slide" Target="/ppt/slides/slide2.xml" Id="R8bdb841315e54b6c" /><Relationship Type="http://schemas.openxmlformats.org/officeDocument/2006/relationships/slide" Target="/ppt/slides/slide3.xml" Id="R3bd0e4cba7ad4d72" /><Relationship Type="http://schemas.openxmlformats.org/officeDocument/2006/relationships/slide" Target="/ppt/slides/slide4.xml" Id="Re230fdd57ba9451b" /><Relationship Type="http://schemas.openxmlformats.org/officeDocument/2006/relationships/slide" Target="/ppt/slides/slide5.xml" Id="Rbd152947f85849f8" /><Relationship Type="http://schemas.openxmlformats.org/officeDocument/2006/relationships/slide" Target="/ppt/slides/slide6.xml" Id="R616195a2d29541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c68d90f014b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31cf2a65644ee" /><Relationship Type="http://schemas.openxmlformats.org/officeDocument/2006/relationships/theme" Target="/ppt/slideMasters/theme/theme1.xml" Id="R2e69ffb7cc58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a31cf2a65644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183e6ae3b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97c3d674840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660fc322f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b6b2046e74b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26c36425a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10f02d6e8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MEMO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MEMO ELEKTRO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91 94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985 853 673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MEMO ELEKTRO AS</a:t>
            </a:r>
          </a:p>
        </p:txBody>
      </p:sp>
    </p:spTree>
  </p:cSld>
  <p:clrMapOvr>
    <a:masterClrMapping xmlns:a="http://schemas.openxmlformats.org/drawingml/2006/main"/>
  </p:clrMapOvr>
</p:sld>
</file>