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b6865419634d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63d477f9bf4a95"/>
  </p:sldMasterIdLst>
  <p:sldIdLst>
    <p:sldId xmlns:r="http://schemas.openxmlformats.org/officeDocument/2006/relationships" id="256" r:id="R365de7a53a704611"/>
    <p:sldId xmlns:r="http://schemas.openxmlformats.org/officeDocument/2006/relationships" id="257" r:id="Rdf72bca4ac564e76"/>
    <p:sldId xmlns:r="http://schemas.openxmlformats.org/officeDocument/2006/relationships" id="258" r:id="R123a519dac0140e4"/>
    <p:sldId xmlns:r="http://schemas.openxmlformats.org/officeDocument/2006/relationships" id="259" r:id="R0223bff5747f4bca"/>
    <p:sldId xmlns:r="http://schemas.openxmlformats.org/officeDocument/2006/relationships" id="260" r:id="R9463448a90274fe1"/>
    <p:sldId xmlns:r="http://schemas.openxmlformats.org/officeDocument/2006/relationships" id="261" r:id="R5f7ca3a1c3cb4513"/>
    <p:sldId xmlns:r="http://schemas.openxmlformats.org/officeDocument/2006/relationships" id="262" r:id="Rf1235c12d98b44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63d477f9bf4a95" /><Relationship Type="http://schemas.openxmlformats.org/officeDocument/2006/relationships/slide" Target="/ppt/slides/slide1.xml" Id="R365de7a53a704611" /><Relationship Type="http://schemas.openxmlformats.org/officeDocument/2006/relationships/slide" Target="/ppt/slides/slide2.xml" Id="Rdf72bca4ac564e76" /><Relationship Type="http://schemas.openxmlformats.org/officeDocument/2006/relationships/slide" Target="/ppt/slides/slide3.xml" Id="R123a519dac0140e4" /><Relationship Type="http://schemas.openxmlformats.org/officeDocument/2006/relationships/slide" Target="/ppt/slides/slide4.xml" Id="R0223bff5747f4bca" /><Relationship Type="http://schemas.openxmlformats.org/officeDocument/2006/relationships/slide" Target="/ppt/slides/slide5.xml" Id="R9463448a90274fe1" /><Relationship Type="http://schemas.openxmlformats.org/officeDocument/2006/relationships/slide" Target="/ppt/slides/slide6.xml" Id="R5f7ca3a1c3cb4513" /><Relationship Type="http://schemas.openxmlformats.org/officeDocument/2006/relationships/slide" Target="/ppt/slides/slide7.xml" Id="Rf1235c12d98b44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7b327104c648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bd18ee97a4f09" /><Relationship Type="http://schemas.openxmlformats.org/officeDocument/2006/relationships/theme" Target="/ppt/slideMasters/theme/theme1.xml" Id="R297b97e8e9d841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ebd18ee97a4f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7503cb4b546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4688713834f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c72fb36dc48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17f9bb04240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742f4056f49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57bb9d33449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6d32ad8f34f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LEGEKONTORET FOR SJØMENN, BERGEN BEDRIFTSHELSETJENESTE OG PRIVATE LEGEKONTOR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LEGEKONTORET FOR SJØMENN, BERGEN BEDRIFTSHELSETJENESTE OG PRIVATE LEGEKONTOR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LEGEKONTORET FOR SJØMENN, BERGEN BEDRIFTSHELSETJENESTE OG PRIVATE LEGEKONTOR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LEGEKONTORET FOR SJØMENN, BERGEN BEDRIFTSHELSETJENESTE OG PRIVATE LEGEKONTOR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LEGEKONTORET FOR SJØMENN, BERGEN BEDRIFTSHELSETJENESTE OG PRIVATE LEGEKONTOR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LEGEKONTORET FOR SJØMENN, BERGEN BEDRIFTSHELSETJENESTE OG PRIVATE LEGEKONTOR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8 746 872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370 314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1 623 445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LEGEKONTORET FOR SJØMENN, BERGEN BEDRIFTSHELSETJENESTE OG PRIVATE LEGEKONTOR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BEWE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MARITEAM HELSE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HORGE GUNN-BERIT  –  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SNEKRYSTALL AS  –  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TELNES TRUDE HØVIK I  –  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LEGEKONTORET FOR SJØMENN, BERGEN BEDRIFTSHELSETJENESTE OG PRIVATE LEGEKONTOR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65 08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985 849 447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LEGEKONTORET FOR SJØMENN, BERGEN BEDRIFTSHELSETJENESTE OG PRIVATE LEGEKONTOR AS</a:t>
            </a:r>
          </a:p>
        </p:txBody>
      </p:sp>
    </p:spTree>
  </p:cSld>
  <p:clrMapOvr>
    <a:masterClrMapping xmlns:a="http://schemas.openxmlformats.org/drawingml/2006/main"/>
  </p:clrMapOvr>
</p:sld>
</file>