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eccf4510ff42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71e770833a4968"/>
  </p:sldMasterIdLst>
  <p:sldIdLst>
    <p:sldId xmlns:r="http://schemas.openxmlformats.org/officeDocument/2006/relationships" id="256" r:id="R37bcc0333bd94646"/>
    <p:sldId xmlns:r="http://schemas.openxmlformats.org/officeDocument/2006/relationships" id="257" r:id="Rb4c21ca687b447d7"/>
    <p:sldId xmlns:r="http://schemas.openxmlformats.org/officeDocument/2006/relationships" id="258" r:id="R0c571746682c4571"/>
    <p:sldId xmlns:r="http://schemas.openxmlformats.org/officeDocument/2006/relationships" id="259" r:id="R041f522ab9f74a04"/>
    <p:sldId xmlns:r="http://schemas.openxmlformats.org/officeDocument/2006/relationships" id="260" r:id="Rc1f7bd039e024d79"/>
    <p:sldId xmlns:r="http://schemas.openxmlformats.org/officeDocument/2006/relationships" id="261" r:id="R2e5eebd53a1e46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71e770833a4968" /><Relationship Type="http://schemas.openxmlformats.org/officeDocument/2006/relationships/slide" Target="/ppt/slides/slide1.xml" Id="R37bcc0333bd94646" /><Relationship Type="http://schemas.openxmlformats.org/officeDocument/2006/relationships/slide" Target="/ppt/slides/slide2.xml" Id="Rb4c21ca687b447d7" /><Relationship Type="http://schemas.openxmlformats.org/officeDocument/2006/relationships/slide" Target="/ppt/slides/slide3.xml" Id="R0c571746682c4571" /><Relationship Type="http://schemas.openxmlformats.org/officeDocument/2006/relationships/slide" Target="/ppt/slides/slide4.xml" Id="R041f522ab9f74a04" /><Relationship Type="http://schemas.openxmlformats.org/officeDocument/2006/relationships/slide" Target="/ppt/slides/slide5.xml" Id="Rc1f7bd039e024d79" /><Relationship Type="http://schemas.openxmlformats.org/officeDocument/2006/relationships/slide" Target="/ppt/slides/slide6.xml" Id="R2e5eebd53a1e46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07f76be6344f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2f04c1bf24532" /><Relationship Type="http://schemas.openxmlformats.org/officeDocument/2006/relationships/theme" Target="/ppt/slideMasters/theme/theme1.xml" Id="R8c0dedca247049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c2f04c1bf245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96f5d653d48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57f93ce2844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cedc95ba249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d70d124da4e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d5cac07ac40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10590c24246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 SPORT OG SPILL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 SPORT OG SPILL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 SPORT OG SPILL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 SPORT OG SPILL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 SPORT OG SPILL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 SPORT OG SPILL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−1 294 928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 SPORT OG SPILL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985 849 404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 SPORT OG SPILL AS</a:t>
            </a:r>
          </a:p>
        </p:txBody>
      </p:sp>
    </p:spTree>
  </p:cSld>
  <p:clrMapOvr>
    <a:masterClrMapping xmlns:a="http://schemas.openxmlformats.org/drawingml/2006/main"/>
  </p:clrMapOvr>
</p:sld>
</file>