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1e9463ebfb4e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dc4919d1a549b7"/>
  </p:sldMasterIdLst>
  <p:sldIdLst>
    <p:sldId xmlns:r="http://schemas.openxmlformats.org/officeDocument/2006/relationships" id="256" r:id="R958150a0ce284a76"/>
    <p:sldId xmlns:r="http://schemas.openxmlformats.org/officeDocument/2006/relationships" id="257" r:id="R0ca011a650cc4fdf"/>
    <p:sldId xmlns:r="http://schemas.openxmlformats.org/officeDocument/2006/relationships" id="258" r:id="Rd5543a2ae56d4afc"/>
    <p:sldId xmlns:r="http://schemas.openxmlformats.org/officeDocument/2006/relationships" id="259" r:id="R3d1f8111e62c452a"/>
    <p:sldId xmlns:r="http://schemas.openxmlformats.org/officeDocument/2006/relationships" id="260" r:id="Rad7efc25ec704736"/>
    <p:sldId xmlns:r="http://schemas.openxmlformats.org/officeDocument/2006/relationships" id="261" r:id="R590cca16e1cd453f"/>
    <p:sldId xmlns:r="http://schemas.openxmlformats.org/officeDocument/2006/relationships" id="262" r:id="R733bbded40f842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dc4919d1a549b7" /><Relationship Type="http://schemas.openxmlformats.org/officeDocument/2006/relationships/slide" Target="/ppt/slides/slide1.xml" Id="R958150a0ce284a76" /><Relationship Type="http://schemas.openxmlformats.org/officeDocument/2006/relationships/slide" Target="/ppt/slides/slide2.xml" Id="R0ca011a650cc4fdf" /><Relationship Type="http://schemas.openxmlformats.org/officeDocument/2006/relationships/slide" Target="/ppt/slides/slide3.xml" Id="Rd5543a2ae56d4afc" /><Relationship Type="http://schemas.openxmlformats.org/officeDocument/2006/relationships/slide" Target="/ppt/slides/slide4.xml" Id="R3d1f8111e62c452a" /><Relationship Type="http://schemas.openxmlformats.org/officeDocument/2006/relationships/slide" Target="/ppt/slides/slide5.xml" Id="Rad7efc25ec704736" /><Relationship Type="http://schemas.openxmlformats.org/officeDocument/2006/relationships/slide" Target="/ppt/slides/slide6.xml" Id="R590cca16e1cd453f" /><Relationship Type="http://schemas.openxmlformats.org/officeDocument/2006/relationships/slide" Target="/ppt/slides/slide7.xml" Id="R733bbded40f842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1e281de3ba4e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5615aefbc4efb" /><Relationship Type="http://schemas.openxmlformats.org/officeDocument/2006/relationships/theme" Target="/ppt/slideMasters/theme/theme1.xml" Id="Ra7a04a7156bb48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f5615aefbc4e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309e0aabb4d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7b94f010c43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3d623b61a48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76f27d9b849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2f787c1e84f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40c71d8c640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3d1dc0e384d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BJERKE EIENDOMSSERVICE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 EIENDOMSSERVICE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24 659 748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1 839 503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2 268 333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6 192 737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13 106 796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RATNASINGAM SATHEESAN 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Ulvenveien 92A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19 57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firmapost@bjerkerenhold.no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www.bjerkerenhold.no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985 847 487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BJERKE EIENDOMSSERVICE AS</a:t>
            </a:r>
          </a:p>
        </p:txBody>
      </p:sp>
    </p:spTree>
  </p:cSld>
  <p:clrMapOvr>
    <a:masterClrMapping xmlns:a="http://schemas.openxmlformats.org/drawingml/2006/main"/>
  </p:clrMapOvr>
</p:sld>
</file>