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8a4cef78b8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8364643aa4c1e"/>
  </p:sldMasterIdLst>
  <p:sldIdLst>
    <p:sldId xmlns:r="http://schemas.openxmlformats.org/officeDocument/2006/relationships" id="256" r:id="R71ee252291854866"/>
    <p:sldId xmlns:r="http://schemas.openxmlformats.org/officeDocument/2006/relationships" id="257" r:id="R6dba0ed445ce4cc9"/>
    <p:sldId xmlns:r="http://schemas.openxmlformats.org/officeDocument/2006/relationships" id="258" r:id="R0364c6a2d23a40b8"/>
    <p:sldId xmlns:r="http://schemas.openxmlformats.org/officeDocument/2006/relationships" id="259" r:id="Rf142de7362b34dab"/>
    <p:sldId xmlns:r="http://schemas.openxmlformats.org/officeDocument/2006/relationships" id="260" r:id="R7f59803f9eb747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8364643aa4c1e" /><Relationship Type="http://schemas.openxmlformats.org/officeDocument/2006/relationships/slide" Target="/ppt/slides/slide1.xml" Id="R71ee252291854866" /><Relationship Type="http://schemas.openxmlformats.org/officeDocument/2006/relationships/slide" Target="/ppt/slides/slide2.xml" Id="R6dba0ed445ce4cc9" /><Relationship Type="http://schemas.openxmlformats.org/officeDocument/2006/relationships/slide" Target="/ppt/slides/slide3.xml" Id="R0364c6a2d23a40b8" /><Relationship Type="http://schemas.openxmlformats.org/officeDocument/2006/relationships/slide" Target="/ppt/slides/slide4.xml" Id="Rf142de7362b34dab" /><Relationship Type="http://schemas.openxmlformats.org/officeDocument/2006/relationships/slide" Target="/ppt/slides/slide5.xml" Id="R7f59803f9eb747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e46c36d5845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4d03546c44a3a" /><Relationship Type="http://schemas.openxmlformats.org/officeDocument/2006/relationships/theme" Target="/ppt/slideMasters/theme/theme1.xml" Id="R3fe40cb2911a48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f4d03546c44a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5e7eeba0943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8b88bbd5244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1618be341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e91b024f24e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a25fad28e45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HJELMTVEDT SYTILBEHØR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SYTILBEHØR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985 844 879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SYTILBEHØR AS</a:t>
            </a:r>
          </a:p>
        </p:txBody>
      </p:sp>
    </p:spTree>
  </p:cSld>
  <p:clrMapOvr>
    <a:masterClrMapping xmlns:a="http://schemas.openxmlformats.org/drawingml/2006/main"/>
  </p:clrMapOvr>
</p:sld>
</file>