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5f35102ee643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5c226a569244bc"/>
  </p:sldMasterIdLst>
  <p:sldIdLst>
    <p:sldId xmlns:r="http://schemas.openxmlformats.org/officeDocument/2006/relationships" id="256" r:id="R6f5975011fab4e04"/>
    <p:sldId xmlns:r="http://schemas.openxmlformats.org/officeDocument/2006/relationships" id="257" r:id="R0d4289780630480e"/>
    <p:sldId xmlns:r="http://schemas.openxmlformats.org/officeDocument/2006/relationships" id="258" r:id="Rf9c042f4188246e6"/>
    <p:sldId xmlns:r="http://schemas.openxmlformats.org/officeDocument/2006/relationships" id="259" r:id="R2dc8c9f9d3da442d"/>
    <p:sldId xmlns:r="http://schemas.openxmlformats.org/officeDocument/2006/relationships" id="260" r:id="Re306c4e27e3744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5c226a569244bc" /><Relationship Type="http://schemas.openxmlformats.org/officeDocument/2006/relationships/slide" Target="/ppt/slides/slide1.xml" Id="R6f5975011fab4e04" /><Relationship Type="http://schemas.openxmlformats.org/officeDocument/2006/relationships/slide" Target="/ppt/slides/slide2.xml" Id="R0d4289780630480e" /><Relationship Type="http://schemas.openxmlformats.org/officeDocument/2006/relationships/slide" Target="/ppt/slides/slide3.xml" Id="Rf9c042f4188246e6" /><Relationship Type="http://schemas.openxmlformats.org/officeDocument/2006/relationships/slide" Target="/ppt/slides/slide4.xml" Id="R2dc8c9f9d3da442d" /><Relationship Type="http://schemas.openxmlformats.org/officeDocument/2006/relationships/slide" Target="/ppt/slides/slide5.xml" Id="Re306c4e27e3744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923db9e0b41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c73fa41174bf1" /><Relationship Type="http://schemas.openxmlformats.org/officeDocument/2006/relationships/theme" Target="/ppt/slideMasters/theme/theme1.xml" Id="R7741fad3f99049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6c73fa41174b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adfe320c544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b7bfeb7df4a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d1f74bb7542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7725f1a4d4e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d3975ca5e47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FERIE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FERIE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FERIE &amp;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FERIE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FERIE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FERIE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985 838 569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FERIE &amp; FRITID AS</a:t>
            </a:r>
          </a:p>
        </p:txBody>
      </p:sp>
    </p:spTree>
  </p:cSld>
  <p:clrMapOvr>
    <a:masterClrMapping xmlns:a="http://schemas.openxmlformats.org/drawingml/2006/main"/>
  </p:clrMapOvr>
</p:sld>
</file>