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36e8cbf3914d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d26fb3a3eb4ddd"/>
  </p:sldMasterIdLst>
  <p:sldIdLst>
    <p:sldId xmlns:r="http://schemas.openxmlformats.org/officeDocument/2006/relationships" id="256" r:id="R404ae0ee92c2468c"/>
    <p:sldId xmlns:r="http://schemas.openxmlformats.org/officeDocument/2006/relationships" id="257" r:id="R3e811ed64d484248"/>
    <p:sldId xmlns:r="http://schemas.openxmlformats.org/officeDocument/2006/relationships" id="258" r:id="R79b6f63d1c394538"/>
    <p:sldId xmlns:r="http://schemas.openxmlformats.org/officeDocument/2006/relationships" id="259" r:id="R83476633be994f14"/>
    <p:sldId xmlns:r="http://schemas.openxmlformats.org/officeDocument/2006/relationships" id="260" r:id="Rd64c66cf0bfb4637"/>
    <p:sldId xmlns:r="http://schemas.openxmlformats.org/officeDocument/2006/relationships" id="261" r:id="Rf0f6dd9d1ccc48a7"/>
    <p:sldId xmlns:r="http://schemas.openxmlformats.org/officeDocument/2006/relationships" id="262" r:id="R4e0b4130b5c740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26fb3a3eb4ddd" /><Relationship Type="http://schemas.openxmlformats.org/officeDocument/2006/relationships/slide" Target="/ppt/slides/slide1.xml" Id="R404ae0ee92c2468c" /><Relationship Type="http://schemas.openxmlformats.org/officeDocument/2006/relationships/slide" Target="/ppt/slides/slide2.xml" Id="R3e811ed64d484248" /><Relationship Type="http://schemas.openxmlformats.org/officeDocument/2006/relationships/slide" Target="/ppt/slides/slide3.xml" Id="R79b6f63d1c394538" /><Relationship Type="http://schemas.openxmlformats.org/officeDocument/2006/relationships/slide" Target="/ppt/slides/slide4.xml" Id="R83476633be994f14" /><Relationship Type="http://schemas.openxmlformats.org/officeDocument/2006/relationships/slide" Target="/ppt/slides/slide5.xml" Id="Rd64c66cf0bfb4637" /><Relationship Type="http://schemas.openxmlformats.org/officeDocument/2006/relationships/slide" Target="/ppt/slides/slide6.xml" Id="Rf0f6dd9d1ccc48a7" /><Relationship Type="http://schemas.openxmlformats.org/officeDocument/2006/relationships/slide" Target="/ppt/slides/slide7.xml" Id="R4e0b4130b5c740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320f1d66a4f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b29e7fbbe4a76" /><Relationship Type="http://schemas.openxmlformats.org/officeDocument/2006/relationships/theme" Target="/ppt/slideMasters/theme/theme1.xml" Id="R0ef6dfff07c84c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9b29e7fbbe4a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16d8882484b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b6746c1ea4d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759ffc50744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d632671b94d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a921e469545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7d169f7a243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dc7109a434c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AMT EIENDOM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1 278 975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−165 394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6 556 434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12 480 342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ANNE-LISBETH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JAN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Stangs plass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1767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19 05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985 836 809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AMT EIENDOM AS</a:t>
            </a:r>
          </a:p>
        </p:txBody>
      </p:sp>
    </p:spTree>
  </p:cSld>
  <p:clrMapOvr>
    <a:masterClrMapping xmlns:a="http://schemas.openxmlformats.org/drawingml/2006/main"/>
  </p:clrMapOvr>
</p:sld>
</file>