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8f7cc7beec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9b7a448a1d4661"/>
  </p:sldMasterIdLst>
  <p:sldIdLst>
    <p:sldId xmlns:r="http://schemas.openxmlformats.org/officeDocument/2006/relationships" id="256" r:id="R3e19ca11df4b4448"/>
    <p:sldId xmlns:r="http://schemas.openxmlformats.org/officeDocument/2006/relationships" id="257" r:id="R39cdf390d82640b9"/>
    <p:sldId xmlns:r="http://schemas.openxmlformats.org/officeDocument/2006/relationships" id="258" r:id="Rcc4176f11830462e"/>
    <p:sldId xmlns:r="http://schemas.openxmlformats.org/officeDocument/2006/relationships" id="259" r:id="Rc737bf8dc2a548a6"/>
    <p:sldId xmlns:r="http://schemas.openxmlformats.org/officeDocument/2006/relationships" id="260" r:id="R992e56baeda84b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b7a448a1d4661" /><Relationship Type="http://schemas.openxmlformats.org/officeDocument/2006/relationships/slide" Target="/ppt/slides/slide1.xml" Id="R3e19ca11df4b4448" /><Relationship Type="http://schemas.openxmlformats.org/officeDocument/2006/relationships/slide" Target="/ppt/slides/slide2.xml" Id="R39cdf390d82640b9" /><Relationship Type="http://schemas.openxmlformats.org/officeDocument/2006/relationships/slide" Target="/ppt/slides/slide3.xml" Id="Rcc4176f11830462e" /><Relationship Type="http://schemas.openxmlformats.org/officeDocument/2006/relationships/slide" Target="/ppt/slides/slide4.xml" Id="Rc737bf8dc2a548a6" /><Relationship Type="http://schemas.openxmlformats.org/officeDocument/2006/relationships/slide" Target="/ppt/slides/slide5.xml" Id="R992e56baeda84b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532eb7f3d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ee39a921643fa" /><Relationship Type="http://schemas.openxmlformats.org/officeDocument/2006/relationships/theme" Target="/ppt/slideMasters/theme/theme1.xml" Id="R95d5b63871d7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7ee39a921643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c1bd9309343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0b842e357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338571f1347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fbb3707ac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7dcbba5347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985 833 346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AMINVEST AS</a:t>
            </a:r>
          </a:p>
        </p:txBody>
      </p:sp>
    </p:spTree>
  </p:cSld>
  <p:clrMapOvr>
    <a:masterClrMapping xmlns:a="http://schemas.openxmlformats.org/drawingml/2006/main"/>
  </p:clrMapOvr>
</p:sld>
</file>