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528686cfe14a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42140c16414754"/>
  </p:sldMasterIdLst>
  <p:sldIdLst>
    <p:sldId xmlns:r="http://schemas.openxmlformats.org/officeDocument/2006/relationships" id="256" r:id="Rfacd880321b147b7"/>
    <p:sldId xmlns:r="http://schemas.openxmlformats.org/officeDocument/2006/relationships" id="257" r:id="Rb5abae0a1eec4412"/>
    <p:sldId xmlns:r="http://schemas.openxmlformats.org/officeDocument/2006/relationships" id="258" r:id="R1a782c57cfd24256"/>
    <p:sldId xmlns:r="http://schemas.openxmlformats.org/officeDocument/2006/relationships" id="259" r:id="R6ce712c30b614436"/>
    <p:sldId xmlns:r="http://schemas.openxmlformats.org/officeDocument/2006/relationships" id="260" r:id="R37553a5a732f44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42140c16414754" /><Relationship Type="http://schemas.openxmlformats.org/officeDocument/2006/relationships/slide" Target="/ppt/slides/slide1.xml" Id="Rfacd880321b147b7" /><Relationship Type="http://schemas.openxmlformats.org/officeDocument/2006/relationships/slide" Target="/ppt/slides/slide2.xml" Id="Rb5abae0a1eec4412" /><Relationship Type="http://schemas.openxmlformats.org/officeDocument/2006/relationships/slide" Target="/ppt/slides/slide3.xml" Id="R1a782c57cfd24256" /><Relationship Type="http://schemas.openxmlformats.org/officeDocument/2006/relationships/slide" Target="/ppt/slides/slide4.xml" Id="R6ce712c30b614436" /><Relationship Type="http://schemas.openxmlformats.org/officeDocument/2006/relationships/slide" Target="/ppt/slides/slide5.xml" Id="R37553a5a732f44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0ac39542174e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b4aa946ab4beb" /><Relationship Type="http://schemas.openxmlformats.org/officeDocument/2006/relationships/theme" Target="/ppt/slideMasters/theme/theme1.xml" Id="R3235d9f1c81c48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6b4aa946ab4b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ffbe82fc642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90131f9da49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94d9f33fd47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2a84cbe0446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faf95a97648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DOWNBEACH MUSIC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DOWNBEACH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DOWNBEACH MUSIC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DOWNBEACH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DOWNBEACH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DOWNBEACH MUSIC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985 828 253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DOWNBEACH MUSIC AS</a:t>
            </a:r>
          </a:p>
        </p:txBody>
      </p:sp>
    </p:spTree>
  </p:cSld>
  <p:clrMapOvr>
    <a:masterClrMapping xmlns:a="http://schemas.openxmlformats.org/drawingml/2006/main"/>
  </p:clrMapOvr>
</p:sld>
</file>