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6ee1bcad044e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f3bd18b84c436c"/>
  </p:sldMasterIdLst>
  <p:sldIdLst>
    <p:sldId xmlns:r="http://schemas.openxmlformats.org/officeDocument/2006/relationships" id="256" r:id="Ree1bd0fd61c24461"/>
    <p:sldId xmlns:r="http://schemas.openxmlformats.org/officeDocument/2006/relationships" id="257" r:id="R4a5fd179c14841c5"/>
    <p:sldId xmlns:r="http://schemas.openxmlformats.org/officeDocument/2006/relationships" id="258" r:id="R1c3322ab8e034831"/>
    <p:sldId xmlns:r="http://schemas.openxmlformats.org/officeDocument/2006/relationships" id="259" r:id="Ra4b815b5716f40ee"/>
    <p:sldId xmlns:r="http://schemas.openxmlformats.org/officeDocument/2006/relationships" id="260" r:id="R4a12e72ba85e498b"/>
    <p:sldId xmlns:r="http://schemas.openxmlformats.org/officeDocument/2006/relationships" id="261" r:id="R883a65205059408a"/>
    <p:sldId xmlns:r="http://schemas.openxmlformats.org/officeDocument/2006/relationships" id="262" r:id="R3f3dc7f64efa47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f3bd18b84c436c" /><Relationship Type="http://schemas.openxmlformats.org/officeDocument/2006/relationships/slide" Target="/ppt/slides/slide1.xml" Id="Ree1bd0fd61c24461" /><Relationship Type="http://schemas.openxmlformats.org/officeDocument/2006/relationships/slide" Target="/ppt/slides/slide2.xml" Id="R4a5fd179c14841c5" /><Relationship Type="http://schemas.openxmlformats.org/officeDocument/2006/relationships/slide" Target="/ppt/slides/slide3.xml" Id="R1c3322ab8e034831" /><Relationship Type="http://schemas.openxmlformats.org/officeDocument/2006/relationships/slide" Target="/ppt/slides/slide4.xml" Id="Ra4b815b5716f40ee" /><Relationship Type="http://schemas.openxmlformats.org/officeDocument/2006/relationships/slide" Target="/ppt/slides/slide5.xml" Id="R4a12e72ba85e498b" /><Relationship Type="http://schemas.openxmlformats.org/officeDocument/2006/relationships/slide" Target="/ppt/slides/slide6.xml" Id="R883a65205059408a" /><Relationship Type="http://schemas.openxmlformats.org/officeDocument/2006/relationships/slide" Target="/ppt/slides/slide7.xml" Id="R3f3dc7f64efa47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1c3a07e6d34d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3bb0e9b2a4099" /><Relationship Type="http://schemas.openxmlformats.org/officeDocument/2006/relationships/theme" Target="/ppt/slideMasters/theme/theme1.xml" Id="R6ef67c8f550d49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23bb0e9b2a40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9cb6d676b44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5cffb5d2c46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ab7ada2ec47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d7867e6e04e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29e2a309d47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df49b64c247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a87d1dc394b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BENTNESET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BENTNESET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BENTNESET INVEST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BENTNESET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BENTNESET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BENTNESET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40 032 562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3 797 800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−14 219 120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250 424 525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259 239 195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BENTNESET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L.K.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BENTNESET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Fosnagata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6509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56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985 821 801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BENTNESET INVEST AS</a:t>
            </a:r>
          </a:p>
        </p:txBody>
      </p:sp>
    </p:spTree>
  </p:cSld>
  <p:clrMapOvr>
    <a:masterClrMapping xmlns:a="http://schemas.openxmlformats.org/drawingml/2006/main"/>
  </p:clrMapOvr>
</p:sld>
</file>