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c98f7c22bd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f235d95df41eb"/>
  </p:sldMasterIdLst>
  <p:sldIdLst>
    <p:sldId xmlns:r="http://schemas.openxmlformats.org/officeDocument/2006/relationships" id="256" r:id="Rcb97883df8874ae3"/>
    <p:sldId xmlns:r="http://schemas.openxmlformats.org/officeDocument/2006/relationships" id="257" r:id="R9b302f07eafd4c3c"/>
    <p:sldId xmlns:r="http://schemas.openxmlformats.org/officeDocument/2006/relationships" id="258" r:id="R2b2df2e2fddc4723"/>
    <p:sldId xmlns:r="http://schemas.openxmlformats.org/officeDocument/2006/relationships" id="259" r:id="R335e4c8d1468424d"/>
    <p:sldId xmlns:r="http://schemas.openxmlformats.org/officeDocument/2006/relationships" id="260" r:id="R639da44de3cd42e4"/>
    <p:sldId xmlns:r="http://schemas.openxmlformats.org/officeDocument/2006/relationships" id="261" r:id="R28a9c1b653b14f9c"/>
    <p:sldId xmlns:r="http://schemas.openxmlformats.org/officeDocument/2006/relationships" id="262" r:id="R229c5d407935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f235d95df41eb" /><Relationship Type="http://schemas.openxmlformats.org/officeDocument/2006/relationships/slide" Target="/ppt/slides/slide1.xml" Id="Rcb97883df8874ae3" /><Relationship Type="http://schemas.openxmlformats.org/officeDocument/2006/relationships/slide" Target="/ppt/slides/slide2.xml" Id="R9b302f07eafd4c3c" /><Relationship Type="http://schemas.openxmlformats.org/officeDocument/2006/relationships/slide" Target="/ppt/slides/slide3.xml" Id="R2b2df2e2fddc4723" /><Relationship Type="http://schemas.openxmlformats.org/officeDocument/2006/relationships/slide" Target="/ppt/slides/slide4.xml" Id="R335e4c8d1468424d" /><Relationship Type="http://schemas.openxmlformats.org/officeDocument/2006/relationships/slide" Target="/ppt/slides/slide5.xml" Id="R639da44de3cd42e4" /><Relationship Type="http://schemas.openxmlformats.org/officeDocument/2006/relationships/slide" Target="/ppt/slides/slide6.xml" Id="R28a9c1b653b14f9c" /><Relationship Type="http://schemas.openxmlformats.org/officeDocument/2006/relationships/slide" Target="/ppt/slides/slide7.xml" Id="R229c5d407935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5a76c24974f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fd34450654aa1" /><Relationship Type="http://schemas.openxmlformats.org/officeDocument/2006/relationships/theme" Target="/ppt/slideMasters/theme/theme1.xml" Id="R9101897964ed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fd3445065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b8b95ee3a4d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2fa9a28d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a2fa1bbce48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c57f70fe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505aeaea8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d5d54e4e54b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e4bddad92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TYDAL SKISENTER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TYDAL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TYDAL SKISENTER AS ble etablert [år] og holder til i Tydal.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TYDAL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TYDAL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TYDAL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1 255 140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2 089 442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TYDAL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SELBU KOMMUNE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THORVALDSEN INGER HILDE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LEITH EINAR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SVERRE HALFDAN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 OVE ASBJØRN  –  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TYDAL SKISENTER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7590 Tydal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985 799 504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TYDAL SKISENTER AS</a:t>
            </a:r>
          </a:p>
        </p:txBody>
      </p:sp>
    </p:spTree>
  </p:cSld>
  <p:clrMapOvr>
    <a:masterClrMapping xmlns:a="http://schemas.openxmlformats.org/drawingml/2006/main"/>
  </p:clrMapOvr>
</p:sld>
</file>