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18b63aeea8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52b8f75ba541a1"/>
  </p:sldMasterIdLst>
  <p:sldIdLst>
    <p:sldId xmlns:r="http://schemas.openxmlformats.org/officeDocument/2006/relationships" id="256" r:id="R5ea81976dd1d46ba"/>
    <p:sldId xmlns:r="http://schemas.openxmlformats.org/officeDocument/2006/relationships" id="257" r:id="Rd29716b5a3f2409a"/>
    <p:sldId xmlns:r="http://schemas.openxmlformats.org/officeDocument/2006/relationships" id="258" r:id="R419343d0190b4d8a"/>
    <p:sldId xmlns:r="http://schemas.openxmlformats.org/officeDocument/2006/relationships" id="259" r:id="Re6fe7abc12c149f4"/>
    <p:sldId xmlns:r="http://schemas.openxmlformats.org/officeDocument/2006/relationships" id="260" r:id="R319666bade8240e7"/>
    <p:sldId xmlns:r="http://schemas.openxmlformats.org/officeDocument/2006/relationships" id="261" r:id="R0ce56b011de94071"/>
    <p:sldId xmlns:r="http://schemas.openxmlformats.org/officeDocument/2006/relationships" id="262" r:id="R954bc05941fe42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2b8f75ba541a1" /><Relationship Type="http://schemas.openxmlformats.org/officeDocument/2006/relationships/slide" Target="/ppt/slides/slide1.xml" Id="R5ea81976dd1d46ba" /><Relationship Type="http://schemas.openxmlformats.org/officeDocument/2006/relationships/slide" Target="/ppt/slides/slide2.xml" Id="Rd29716b5a3f2409a" /><Relationship Type="http://schemas.openxmlformats.org/officeDocument/2006/relationships/slide" Target="/ppt/slides/slide3.xml" Id="R419343d0190b4d8a" /><Relationship Type="http://schemas.openxmlformats.org/officeDocument/2006/relationships/slide" Target="/ppt/slides/slide4.xml" Id="Re6fe7abc12c149f4" /><Relationship Type="http://schemas.openxmlformats.org/officeDocument/2006/relationships/slide" Target="/ppt/slides/slide5.xml" Id="R319666bade8240e7" /><Relationship Type="http://schemas.openxmlformats.org/officeDocument/2006/relationships/slide" Target="/ppt/slides/slide6.xml" Id="R0ce56b011de94071" /><Relationship Type="http://schemas.openxmlformats.org/officeDocument/2006/relationships/slide" Target="/ppt/slides/slide7.xml" Id="R954bc05941fe42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5b4873a6a4d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5eb43e3474f10" /><Relationship Type="http://schemas.openxmlformats.org/officeDocument/2006/relationships/theme" Target="/ppt/slideMasters/theme/theme1.xml" Id="R49ac1855b8fb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65eb43e347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4ed3a649249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2ee53079f43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970ed3af64e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ab85797b14d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69f37f2de4f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7a75445bb4b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846dafa624b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FELLESREISER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FELLESREISER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2 594 520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INGE JEGERUD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Romsaas Allé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97 92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www.fellesreiser.no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985 797 005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