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87b853c074b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5963159a3408f"/>
  </p:sldMasterIdLst>
  <p:sldIdLst>
    <p:sldId xmlns:r="http://schemas.openxmlformats.org/officeDocument/2006/relationships" id="256" r:id="R2e5779595fd743c4"/>
    <p:sldId xmlns:r="http://schemas.openxmlformats.org/officeDocument/2006/relationships" id="257" r:id="R0ca66ad88a794407"/>
    <p:sldId xmlns:r="http://schemas.openxmlformats.org/officeDocument/2006/relationships" id="258" r:id="Rb8b41afe574f4b71"/>
    <p:sldId xmlns:r="http://schemas.openxmlformats.org/officeDocument/2006/relationships" id="259" r:id="R289ea58d8d364bf8"/>
    <p:sldId xmlns:r="http://schemas.openxmlformats.org/officeDocument/2006/relationships" id="260" r:id="R350e6389845349e0"/>
    <p:sldId xmlns:r="http://schemas.openxmlformats.org/officeDocument/2006/relationships" id="261" r:id="Raac105ef155a4304"/>
    <p:sldId xmlns:r="http://schemas.openxmlformats.org/officeDocument/2006/relationships" id="262" r:id="Rcd5515d0e378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5963159a3408f" /><Relationship Type="http://schemas.openxmlformats.org/officeDocument/2006/relationships/slide" Target="/ppt/slides/slide1.xml" Id="R2e5779595fd743c4" /><Relationship Type="http://schemas.openxmlformats.org/officeDocument/2006/relationships/slide" Target="/ppt/slides/slide2.xml" Id="R0ca66ad88a794407" /><Relationship Type="http://schemas.openxmlformats.org/officeDocument/2006/relationships/slide" Target="/ppt/slides/slide3.xml" Id="Rb8b41afe574f4b71" /><Relationship Type="http://schemas.openxmlformats.org/officeDocument/2006/relationships/slide" Target="/ppt/slides/slide4.xml" Id="R289ea58d8d364bf8" /><Relationship Type="http://schemas.openxmlformats.org/officeDocument/2006/relationships/slide" Target="/ppt/slides/slide5.xml" Id="R350e6389845349e0" /><Relationship Type="http://schemas.openxmlformats.org/officeDocument/2006/relationships/slide" Target="/ppt/slides/slide6.xml" Id="Raac105ef155a4304" /><Relationship Type="http://schemas.openxmlformats.org/officeDocument/2006/relationships/slide" Target="/ppt/slides/slide7.xml" Id="Rcd5515d0e378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afef8b4ec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fabf36eba43c3" /><Relationship Type="http://schemas.openxmlformats.org/officeDocument/2006/relationships/theme" Target="/ppt/slideMasters/theme/theme1.xml" Id="Rbe38ed6b4283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fabf36eba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a536dcb84a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fc8052427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72c29657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be65017f1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a7396512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451a472a5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68b32b1da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KOLSTAD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SKOGSDRIFT AS ble etablert [år] og holder til i Namnå.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15 252 493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CATO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Monsrudvegen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2265 Namnå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ca-kol@online.no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KOLSTAD SKOGSDRIFT AS</a:t>
            </a:r>
          </a:p>
        </p:txBody>
      </p:sp>
    </p:spTree>
  </p:cSld>
  <p:clrMapOvr>
    <a:masterClrMapping xmlns:a="http://schemas.openxmlformats.org/drawingml/2006/main"/>
  </p:clrMapOvr>
</p:sld>
</file>