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f62e3462c84d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f3ee4ce1444bc"/>
  </p:sldMasterIdLst>
  <p:sldIdLst>
    <p:sldId xmlns:r="http://schemas.openxmlformats.org/officeDocument/2006/relationships" id="256" r:id="Rd9078205b6754f6a"/>
    <p:sldId xmlns:r="http://schemas.openxmlformats.org/officeDocument/2006/relationships" id="257" r:id="R8866951615e043f9"/>
    <p:sldId xmlns:r="http://schemas.openxmlformats.org/officeDocument/2006/relationships" id="258" r:id="R7fb2ed8935244fe2"/>
    <p:sldId xmlns:r="http://schemas.openxmlformats.org/officeDocument/2006/relationships" id="259" r:id="Rbf8814699b5842f5"/>
    <p:sldId xmlns:r="http://schemas.openxmlformats.org/officeDocument/2006/relationships" id="260" r:id="R10f5b17ef65445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f3ee4ce1444bc" /><Relationship Type="http://schemas.openxmlformats.org/officeDocument/2006/relationships/slide" Target="/ppt/slides/slide1.xml" Id="Rd9078205b6754f6a" /><Relationship Type="http://schemas.openxmlformats.org/officeDocument/2006/relationships/slide" Target="/ppt/slides/slide2.xml" Id="R8866951615e043f9" /><Relationship Type="http://schemas.openxmlformats.org/officeDocument/2006/relationships/slide" Target="/ppt/slides/slide3.xml" Id="R7fb2ed8935244fe2" /><Relationship Type="http://schemas.openxmlformats.org/officeDocument/2006/relationships/slide" Target="/ppt/slides/slide4.xml" Id="Rbf8814699b5842f5" /><Relationship Type="http://schemas.openxmlformats.org/officeDocument/2006/relationships/slide" Target="/ppt/slides/slide5.xml" Id="R10f5b17ef65445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32a00a32a48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5b104529f4be6" /><Relationship Type="http://schemas.openxmlformats.org/officeDocument/2006/relationships/theme" Target="/ppt/slideMasters/theme/theme1.xml" Id="R728e8b5448f94d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5b104529f4b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0b0ad1bfb41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26f71678b43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fa57adf7f4d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aade8d941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0ff00c875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JARLSBERG ELVEPARK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ELVEPARK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 ELVEPARK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ELVEPARK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ELVEPARK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ELVEPARK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985 770 204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ELVEPARK AS</a:t>
            </a:r>
          </a:p>
        </p:txBody>
      </p:sp>
    </p:spTree>
  </p:cSld>
  <p:clrMapOvr>
    <a:masterClrMapping xmlns:a="http://schemas.openxmlformats.org/drawingml/2006/main"/>
  </p:clrMapOvr>
</p:sld>
</file>