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e435872b740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6f954762af4e4c"/>
  </p:sldMasterIdLst>
  <p:sldIdLst>
    <p:sldId xmlns:r="http://schemas.openxmlformats.org/officeDocument/2006/relationships" id="256" r:id="R56097e46e21b459c"/>
    <p:sldId xmlns:r="http://schemas.openxmlformats.org/officeDocument/2006/relationships" id="257" r:id="Ra54ebc0a829540ef"/>
    <p:sldId xmlns:r="http://schemas.openxmlformats.org/officeDocument/2006/relationships" id="258" r:id="R49cad6e4986b403b"/>
    <p:sldId xmlns:r="http://schemas.openxmlformats.org/officeDocument/2006/relationships" id="259" r:id="Rada7aced122b40bf"/>
    <p:sldId xmlns:r="http://schemas.openxmlformats.org/officeDocument/2006/relationships" id="260" r:id="Rc50fe19378044967"/>
    <p:sldId xmlns:r="http://schemas.openxmlformats.org/officeDocument/2006/relationships" id="261" r:id="R2f391595d8814b7c"/>
    <p:sldId xmlns:r="http://schemas.openxmlformats.org/officeDocument/2006/relationships" id="262" r:id="R990e0a3c4f3440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f954762af4e4c" /><Relationship Type="http://schemas.openxmlformats.org/officeDocument/2006/relationships/slide" Target="/ppt/slides/slide1.xml" Id="R56097e46e21b459c" /><Relationship Type="http://schemas.openxmlformats.org/officeDocument/2006/relationships/slide" Target="/ppt/slides/slide2.xml" Id="Ra54ebc0a829540ef" /><Relationship Type="http://schemas.openxmlformats.org/officeDocument/2006/relationships/slide" Target="/ppt/slides/slide3.xml" Id="R49cad6e4986b403b" /><Relationship Type="http://schemas.openxmlformats.org/officeDocument/2006/relationships/slide" Target="/ppt/slides/slide4.xml" Id="Rada7aced122b40bf" /><Relationship Type="http://schemas.openxmlformats.org/officeDocument/2006/relationships/slide" Target="/ppt/slides/slide5.xml" Id="Rc50fe19378044967" /><Relationship Type="http://schemas.openxmlformats.org/officeDocument/2006/relationships/slide" Target="/ppt/slides/slide6.xml" Id="R2f391595d8814b7c" /><Relationship Type="http://schemas.openxmlformats.org/officeDocument/2006/relationships/slide" Target="/ppt/slides/slide7.xml" Id="R990e0a3c4f3440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23fd87e414d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64735595d4ac4" /><Relationship Type="http://schemas.openxmlformats.org/officeDocument/2006/relationships/theme" Target="/ppt/slideMasters/theme/theme1.xml" Id="Re171a931b5a0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64735595d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556734d8940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a2ca403914f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571fc22d94d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63fec049340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29f61a269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e59bfcc104d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03c52abc047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