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0b1e4a55dd4c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4962c689a44fd6"/>
  </p:sldMasterIdLst>
  <p:sldIdLst>
    <p:sldId xmlns:r="http://schemas.openxmlformats.org/officeDocument/2006/relationships" id="256" r:id="R5ecb7555626e4a26"/>
    <p:sldId xmlns:r="http://schemas.openxmlformats.org/officeDocument/2006/relationships" id="257" r:id="Rd94bbc9a7ff44bea"/>
    <p:sldId xmlns:r="http://schemas.openxmlformats.org/officeDocument/2006/relationships" id="258" r:id="Rcf6c6342cc334b75"/>
    <p:sldId xmlns:r="http://schemas.openxmlformats.org/officeDocument/2006/relationships" id="259" r:id="Ra98be25d6bab4afb"/>
    <p:sldId xmlns:r="http://schemas.openxmlformats.org/officeDocument/2006/relationships" id="260" r:id="R4f39db7dab534e37"/>
    <p:sldId xmlns:r="http://schemas.openxmlformats.org/officeDocument/2006/relationships" id="261" r:id="R1243411849a44707"/>
    <p:sldId xmlns:r="http://schemas.openxmlformats.org/officeDocument/2006/relationships" id="262" r:id="R96b1510631d2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962c689a44fd6" /><Relationship Type="http://schemas.openxmlformats.org/officeDocument/2006/relationships/slide" Target="/ppt/slides/slide1.xml" Id="R5ecb7555626e4a26" /><Relationship Type="http://schemas.openxmlformats.org/officeDocument/2006/relationships/slide" Target="/ppt/slides/slide2.xml" Id="Rd94bbc9a7ff44bea" /><Relationship Type="http://schemas.openxmlformats.org/officeDocument/2006/relationships/slide" Target="/ppt/slides/slide3.xml" Id="Rcf6c6342cc334b75" /><Relationship Type="http://schemas.openxmlformats.org/officeDocument/2006/relationships/slide" Target="/ppt/slides/slide4.xml" Id="Ra98be25d6bab4afb" /><Relationship Type="http://schemas.openxmlformats.org/officeDocument/2006/relationships/slide" Target="/ppt/slides/slide5.xml" Id="R4f39db7dab534e37" /><Relationship Type="http://schemas.openxmlformats.org/officeDocument/2006/relationships/slide" Target="/ppt/slides/slide6.xml" Id="R1243411849a44707" /><Relationship Type="http://schemas.openxmlformats.org/officeDocument/2006/relationships/slide" Target="/ppt/slides/slide7.xml" Id="R96b1510631d2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e6aa9e7e248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96c2569404a69" /><Relationship Type="http://schemas.openxmlformats.org/officeDocument/2006/relationships/theme" Target="/ppt/slideMasters/theme/theme1.xml" Id="R82a6e71a94d440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896c2569404a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205e499bc4f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fa5a693e047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ec058cec0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7c90648cf44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f58e2e53340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56fb2265c42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efb80363e42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ØGLÆND INDUSTRIER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ØGLÆND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ØGLÆND INDUSTRIER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ØGLÆND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ØGLÆND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ØGLÆND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39 127 736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95 782 192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451 361 603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471 827 825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ØGLÆND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ØGLÆND GROUP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ØGLÆND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Engelsvollvegen 264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78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oglaend@oglaend-system.com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www.oglaend-system.com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985 748 152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ØGLÆND INDUSTRIER AS</a:t>
            </a:r>
          </a:p>
        </p:txBody>
      </p:sp>
    </p:spTree>
  </p:cSld>
  <p:clrMapOvr>
    <a:masterClrMapping xmlns:a="http://schemas.openxmlformats.org/drawingml/2006/main"/>
  </p:clrMapOvr>
</p:sld>
</file>