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9391b7423e442a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e80ad2d9198416a"/>
  </p:sldMasterIdLst>
  <p:sldIdLst>
    <p:sldId xmlns:r="http://schemas.openxmlformats.org/officeDocument/2006/relationships" id="256" r:id="R2d16007b02544ef7"/>
    <p:sldId xmlns:r="http://schemas.openxmlformats.org/officeDocument/2006/relationships" id="257" r:id="R1b4808261cc044e8"/>
    <p:sldId xmlns:r="http://schemas.openxmlformats.org/officeDocument/2006/relationships" id="258" r:id="R026d9dbe523142ca"/>
    <p:sldId xmlns:r="http://schemas.openxmlformats.org/officeDocument/2006/relationships" id="259" r:id="Rf9959e64254b46c7"/>
    <p:sldId xmlns:r="http://schemas.openxmlformats.org/officeDocument/2006/relationships" id="260" r:id="Rd2cc7b914110473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80ad2d9198416a" /><Relationship Type="http://schemas.openxmlformats.org/officeDocument/2006/relationships/slide" Target="/ppt/slides/slide1.xml" Id="R2d16007b02544ef7" /><Relationship Type="http://schemas.openxmlformats.org/officeDocument/2006/relationships/slide" Target="/ppt/slides/slide2.xml" Id="R1b4808261cc044e8" /><Relationship Type="http://schemas.openxmlformats.org/officeDocument/2006/relationships/slide" Target="/ppt/slides/slide3.xml" Id="R026d9dbe523142ca" /><Relationship Type="http://schemas.openxmlformats.org/officeDocument/2006/relationships/slide" Target="/ppt/slides/slide4.xml" Id="Rf9959e64254b46c7" /><Relationship Type="http://schemas.openxmlformats.org/officeDocument/2006/relationships/slide" Target="/ppt/slides/slide5.xml" Id="Rd2cc7b914110473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a1aa98460a447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389c1b997c4f3b" /><Relationship Type="http://schemas.openxmlformats.org/officeDocument/2006/relationships/theme" Target="/ppt/slideMasters/theme/theme1.xml" Id="R80029ae95f774d7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2389c1b997c4f3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ef5fd0065b48e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816a438590424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eaa3e6f1a446f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eb40a6c8074bd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94cbd2ef54455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ARKITEKT RANDI DALEVOLD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ARKITEKT RANDI DALEVOLD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ARKITEKT RANDI DALEVOLD ble etablert [år] og holder til i Tønsberg.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ARKITEKT RANDI DALEVOLD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ARKITEKT RANDI DALEVOLD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ARKITEKT RANDI DALEVOLD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 Olavs gate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3126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randi@dalevold.no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985 742 472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ARKITEKT RANDI DALEVOLD</a:t>
            </a:r>
          </a:p>
        </p:txBody>
      </p:sp>
    </p:spTree>
  </p:cSld>
  <p:clrMapOvr>
    <a:masterClrMapping xmlns:a="http://schemas.openxmlformats.org/drawingml/2006/main"/>
  </p:clrMapOvr>
</p:sld>
</file>