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6e2d76ffba74a4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10fc54566d546bb"/>
  </p:sldMasterIdLst>
  <p:sldIdLst>
    <p:sldId xmlns:r="http://schemas.openxmlformats.org/officeDocument/2006/relationships" id="256" r:id="R2c47400fcece4a2d"/>
    <p:sldId xmlns:r="http://schemas.openxmlformats.org/officeDocument/2006/relationships" id="257" r:id="R26a34fa59d294851"/>
    <p:sldId xmlns:r="http://schemas.openxmlformats.org/officeDocument/2006/relationships" id="258" r:id="R795945f6c7cd468a"/>
    <p:sldId xmlns:r="http://schemas.openxmlformats.org/officeDocument/2006/relationships" id="259" r:id="Rd25deee591854d66"/>
    <p:sldId xmlns:r="http://schemas.openxmlformats.org/officeDocument/2006/relationships" id="260" r:id="R78f50001c1b045e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10fc54566d546bb" /><Relationship Type="http://schemas.openxmlformats.org/officeDocument/2006/relationships/slide" Target="/ppt/slides/slide1.xml" Id="R2c47400fcece4a2d" /><Relationship Type="http://schemas.openxmlformats.org/officeDocument/2006/relationships/slide" Target="/ppt/slides/slide2.xml" Id="R26a34fa59d294851" /><Relationship Type="http://schemas.openxmlformats.org/officeDocument/2006/relationships/slide" Target="/ppt/slides/slide3.xml" Id="R795945f6c7cd468a" /><Relationship Type="http://schemas.openxmlformats.org/officeDocument/2006/relationships/slide" Target="/ppt/slides/slide4.xml" Id="Rd25deee591854d66" /><Relationship Type="http://schemas.openxmlformats.org/officeDocument/2006/relationships/slide" Target="/ppt/slides/slide5.xml" Id="R78f50001c1b045e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b91cad5f2374d5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685e9509a043c4" /><Relationship Type="http://schemas.openxmlformats.org/officeDocument/2006/relationships/theme" Target="/ppt/slideMasters/theme/theme1.xml" Id="Rdea7d1cfeded481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7685e9509a043c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72fbd94a37472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fa67b05558422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104ac7314e469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b1a7f6d2004d1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1c5d2e82b84de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SHAPING NORGE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SHAPING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SHAPING NORGE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SHAPING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SHAPING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SHAPING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985 733 449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SHAPING NORGE AS</a:t>
            </a:r>
          </a:p>
        </p:txBody>
      </p:sp>
    </p:spTree>
  </p:cSld>
  <p:clrMapOvr>
    <a:masterClrMapping xmlns:a="http://schemas.openxmlformats.org/drawingml/2006/main"/>
  </p:clrMapOvr>
</p:sld>
</file>