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93e0aef435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bf1298fa5e4343"/>
  </p:sldMasterIdLst>
  <p:sldIdLst>
    <p:sldId xmlns:r="http://schemas.openxmlformats.org/officeDocument/2006/relationships" id="256" r:id="Rc3e2d1a5367e42ac"/>
    <p:sldId xmlns:r="http://schemas.openxmlformats.org/officeDocument/2006/relationships" id="257" r:id="R5c95cdbdc90d48d2"/>
    <p:sldId xmlns:r="http://schemas.openxmlformats.org/officeDocument/2006/relationships" id="258" r:id="R4d01c83491254c74"/>
    <p:sldId xmlns:r="http://schemas.openxmlformats.org/officeDocument/2006/relationships" id="259" r:id="Rbae149eb87914e73"/>
    <p:sldId xmlns:r="http://schemas.openxmlformats.org/officeDocument/2006/relationships" id="260" r:id="Rd8aa7eeab38a4c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f1298fa5e4343" /><Relationship Type="http://schemas.openxmlformats.org/officeDocument/2006/relationships/slide" Target="/ppt/slides/slide1.xml" Id="Rc3e2d1a5367e42ac" /><Relationship Type="http://schemas.openxmlformats.org/officeDocument/2006/relationships/slide" Target="/ppt/slides/slide2.xml" Id="R5c95cdbdc90d48d2" /><Relationship Type="http://schemas.openxmlformats.org/officeDocument/2006/relationships/slide" Target="/ppt/slides/slide3.xml" Id="R4d01c83491254c74" /><Relationship Type="http://schemas.openxmlformats.org/officeDocument/2006/relationships/slide" Target="/ppt/slides/slide4.xml" Id="Rbae149eb87914e73" /><Relationship Type="http://schemas.openxmlformats.org/officeDocument/2006/relationships/slide" Target="/ppt/slides/slide5.xml" Id="Rd8aa7eeab38a4c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14bc1eb0a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51fed0fca432b" /><Relationship Type="http://schemas.openxmlformats.org/officeDocument/2006/relationships/theme" Target="/ppt/slideMasters/theme/theme1.xml" Id="Rcd4c4eef383441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d51fed0fca43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bfb80e53d44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3f8daf1b346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31ef2cd4d45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c6c368c92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09ff793374a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BYBILEN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BYBILEN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BYBILEN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BYBILEN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BYBILEN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BYBILEN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985 727 147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BYBILEN AS</a:t>
            </a:r>
          </a:p>
        </p:txBody>
      </p:sp>
    </p:spTree>
  </p:cSld>
  <p:clrMapOvr>
    <a:masterClrMapping xmlns:a="http://schemas.openxmlformats.org/drawingml/2006/main"/>
  </p:clrMapOvr>
</p:sld>
</file>