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d69d831f449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0e29fd1134ebf"/>
  </p:sldMasterIdLst>
  <p:sldIdLst>
    <p:sldId xmlns:r="http://schemas.openxmlformats.org/officeDocument/2006/relationships" id="256" r:id="Rfc9859c867084926"/>
    <p:sldId xmlns:r="http://schemas.openxmlformats.org/officeDocument/2006/relationships" id="257" r:id="R6dd68824919545d9"/>
    <p:sldId xmlns:r="http://schemas.openxmlformats.org/officeDocument/2006/relationships" id="258" r:id="R1e22e368ba544f9a"/>
    <p:sldId xmlns:r="http://schemas.openxmlformats.org/officeDocument/2006/relationships" id="259" r:id="Ra83a090d2cc24f55"/>
    <p:sldId xmlns:r="http://schemas.openxmlformats.org/officeDocument/2006/relationships" id="260" r:id="R36b1b1c24a8c4aaf"/>
    <p:sldId xmlns:r="http://schemas.openxmlformats.org/officeDocument/2006/relationships" id="261" r:id="R2ff7c8c79fcb4bde"/>
    <p:sldId xmlns:r="http://schemas.openxmlformats.org/officeDocument/2006/relationships" id="262" r:id="R4d5e963dd5b346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0e29fd1134ebf" /><Relationship Type="http://schemas.openxmlformats.org/officeDocument/2006/relationships/slide" Target="/ppt/slides/slide1.xml" Id="Rfc9859c867084926" /><Relationship Type="http://schemas.openxmlformats.org/officeDocument/2006/relationships/slide" Target="/ppt/slides/slide2.xml" Id="R6dd68824919545d9" /><Relationship Type="http://schemas.openxmlformats.org/officeDocument/2006/relationships/slide" Target="/ppt/slides/slide3.xml" Id="R1e22e368ba544f9a" /><Relationship Type="http://schemas.openxmlformats.org/officeDocument/2006/relationships/slide" Target="/ppt/slides/slide4.xml" Id="Ra83a090d2cc24f55" /><Relationship Type="http://schemas.openxmlformats.org/officeDocument/2006/relationships/slide" Target="/ppt/slides/slide5.xml" Id="R36b1b1c24a8c4aaf" /><Relationship Type="http://schemas.openxmlformats.org/officeDocument/2006/relationships/slide" Target="/ppt/slides/slide6.xml" Id="R2ff7c8c79fcb4bde" /><Relationship Type="http://schemas.openxmlformats.org/officeDocument/2006/relationships/slide" Target="/ppt/slides/slide7.xml" Id="R4d5e963dd5b346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3b59ef8f3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372ea7e9a40aa" /><Relationship Type="http://schemas.openxmlformats.org/officeDocument/2006/relationships/theme" Target="/ppt/slideMasters/theme/theme1.xml" Id="R54ec8216661c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372ea7e9a40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e9dcfcc2c4b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5c605e9d7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48a2cfa8946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48bd4d4cc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e7ee80ddc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b19cb685a4f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b866f314b41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FRAXINUS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FRAXINUS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19 326 766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JØRGEN ANKER-RASCH  –  99,8 %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KARIN ANKER-RASCH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985 708 274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